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45"/>
  </p:notesMasterIdLst>
  <p:sldIdLst>
    <p:sldId id="397" r:id="rId4"/>
    <p:sldId id="346" r:id="rId5"/>
    <p:sldId id="356" r:id="rId6"/>
    <p:sldId id="511" r:id="rId7"/>
    <p:sldId id="510" r:id="rId8"/>
    <p:sldId id="509" r:id="rId9"/>
    <p:sldId id="508" r:id="rId10"/>
    <p:sldId id="513" r:id="rId11"/>
    <p:sldId id="512" r:id="rId12"/>
    <p:sldId id="514" r:id="rId13"/>
    <p:sldId id="547" r:id="rId14"/>
    <p:sldId id="260" r:id="rId15"/>
    <p:sldId id="507" r:id="rId16"/>
    <p:sldId id="517" r:id="rId17"/>
    <p:sldId id="533" r:id="rId18"/>
    <p:sldId id="521" r:id="rId19"/>
    <p:sldId id="525" r:id="rId20"/>
    <p:sldId id="523" r:id="rId21"/>
    <p:sldId id="524" r:id="rId22"/>
    <p:sldId id="526" r:id="rId23"/>
    <p:sldId id="527" r:id="rId24"/>
    <p:sldId id="534" r:id="rId25"/>
    <p:sldId id="529" r:id="rId26"/>
    <p:sldId id="530" r:id="rId27"/>
    <p:sldId id="518" r:id="rId28"/>
    <p:sldId id="531" r:id="rId29"/>
    <p:sldId id="267" r:id="rId30"/>
    <p:sldId id="541" r:id="rId31"/>
    <p:sldId id="542" r:id="rId32"/>
    <p:sldId id="544" r:id="rId33"/>
    <p:sldId id="545" r:id="rId34"/>
    <p:sldId id="546" r:id="rId35"/>
    <p:sldId id="535" r:id="rId36"/>
    <p:sldId id="537" r:id="rId37"/>
    <p:sldId id="538" r:id="rId38"/>
    <p:sldId id="539" r:id="rId39"/>
    <p:sldId id="540" r:id="rId40"/>
    <p:sldId id="283" r:id="rId41"/>
    <p:sldId id="396" r:id="rId42"/>
    <p:sldId id="347" r:id="rId43"/>
    <p:sldId id="361" r:id="rId44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000000"/>
    <a:srgbClr val="929288"/>
    <a:srgbClr val="FDFDFD"/>
    <a:srgbClr val="F6F5F0"/>
    <a:srgbClr val="62635B"/>
    <a:srgbClr val="003369"/>
    <a:srgbClr val="08C792"/>
    <a:srgbClr val="42B38E"/>
    <a:srgbClr val="009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7030" autoAdjust="0"/>
  </p:normalViewPr>
  <p:slideViewPr>
    <p:cSldViewPr snapToGrid="0" showGuides="1">
      <p:cViewPr varScale="1">
        <p:scale>
          <a:sx n="100" d="100"/>
          <a:sy n="100" d="100"/>
        </p:scale>
        <p:origin x="900" y="84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92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4/30/2021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42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238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636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53855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8374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Dark blue, light blue, light green and coral red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330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Number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bold 24pt white 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16pt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Map location titles: </a:t>
            </a:r>
            <a:r>
              <a:rPr lang="en-GB" baseline="0" dirty="0" smtClean="0">
                <a:latin typeface="Calibri" panose="020F0502020204030204" pitchFamily="34" charset="0"/>
              </a:rPr>
              <a:t>Arial bold 14pt light blue   </a:t>
            </a:r>
            <a:r>
              <a:rPr lang="en-GB" b="1" baseline="0" dirty="0" smtClean="0">
                <a:latin typeface="Calibri" panose="020F0502020204030204" pitchFamily="34" charset="0"/>
              </a:rPr>
              <a:t>Map location names: </a:t>
            </a:r>
            <a:r>
              <a:rPr lang="en-GB" baseline="0" dirty="0" smtClean="0">
                <a:latin typeface="Calibri" panose="020F0502020204030204" pitchFamily="34" charset="0"/>
              </a:rPr>
              <a:t>Arial bold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latin typeface="Calibri" panose="020F0502020204030204" pitchFamily="34" charset="0"/>
              </a:rPr>
              <a:t>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map and icons:</a:t>
            </a:r>
            <a:r>
              <a:rPr lang="en-CA" altLang="ko-KR" sz="1200" dirty="0" smtClean="0">
                <a:cs typeface="Arial" pitchFamily="34" charset="0"/>
              </a:rPr>
              <a:t> You may swap the icons and map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r>
              <a:rPr lang="en-CA" altLang="ko-KR" sz="1200" baseline="0" dirty="0" smtClean="0">
                <a:cs typeface="Arial" pitchFamily="34" charset="0"/>
              </a:rPr>
              <a:t> 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688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25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146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250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Gravitational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308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44133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174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642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81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432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Agenda</a:t>
            </a:r>
            <a:r>
              <a:rPr lang="en-GB" b="1" baseline="0" dirty="0">
                <a:latin typeface="Calibri" panose="020F0502020204030204" pitchFamily="34" charset="0"/>
              </a:rPr>
              <a:t> 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  <a:r>
              <a:rPr lang="en-GB" b="1" baseline="0" dirty="0">
                <a:latin typeface="Calibri" panose="020F0502020204030204" pitchFamily="34" charset="0"/>
              </a:rPr>
              <a:t>Agenda Item Font:  </a:t>
            </a:r>
            <a:r>
              <a:rPr lang="en-GB" baseline="0" dirty="0">
                <a:latin typeface="Calibri" panose="020F0502020204030204" pitchFamily="34" charset="0"/>
              </a:rPr>
              <a:t>Arial bold 18pt 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390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646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6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651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423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591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770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dark+mess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4113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tIns="2376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overlay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8867775" cy="685799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44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023123" y="2868640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Specialists)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23123" y="3872747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Locations)</a:t>
            </a:r>
            <a:endParaRPr lang="en-GB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23123" y="4893995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</a:t>
            </a:r>
            <a:r>
              <a:rPr lang="en-GB" noProof="0" dirty="0" err="1" smtClean="0"/>
              <a:t>sq</a:t>
            </a:r>
            <a:r>
              <a:rPr lang="en-GB" noProof="0" dirty="0" smtClean="0"/>
              <a:t> meters)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07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2020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29" r:id="rId45"/>
    <p:sldLayoutId id="2147483744" r:id="rId46"/>
    <p:sldLayoutId id="2147483743" r:id="rId47"/>
    <p:sldLayoutId id="2147483750" r:id="rId48"/>
    <p:sldLayoutId id="2147483751" r:id="rId49"/>
    <p:sldLayoutId id="2147483752" r:id="rId50"/>
    <p:sldLayoutId id="2147483760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5.png"/><Relationship Id="rId5" Type="http://schemas.openxmlformats.org/officeDocument/2006/relationships/image" Target="../media/image55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1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1.png"/><Relationship Id="rId21" Type="http://schemas.openxmlformats.org/officeDocument/2006/relationships/image" Target="../media/image62.png"/><Relationship Id="rId7" Type="http://schemas.openxmlformats.org/officeDocument/2006/relationships/image" Target="../media/image25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image" Target="../media/image23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32.png"/><Relationship Id="rId19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722438" y="2579241"/>
            <a:ext cx="8621712" cy="2489647"/>
          </a:xfrm>
        </p:spPr>
        <p:txBody>
          <a:bodyPr/>
          <a:lstStyle/>
          <a:p>
            <a:pPr algn="ctr"/>
            <a:r>
              <a:rPr lang="en-GB" dirty="0" smtClean="0"/>
              <a:t>KN</a:t>
            </a:r>
          </a:p>
          <a:p>
            <a:pPr algn="ctr"/>
            <a:r>
              <a:rPr lang="en-GB" dirty="0" err="1" smtClean="0"/>
              <a:t>Hypersense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3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rent Layout of Toyota Motomachi Pl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6" y="202264"/>
            <a:ext cx="4873624" cy="66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O</a:t>
            </a:r>
            <a:r>
              <a:rPr lang="en-GB" b="1" dirty="0" smtClean="0">
                <a:solidFill>
                  <a:schemeClr val="bg1"/>
                </a:solidFill>
              </a:rPr>
              <a:t>verall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quipment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fficiency</a:t>
            </a: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Highest possible though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561977" y="1572581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280" y="4530355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15068" y="1556579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585558" y="4126171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01946" y="5491088"/>
            <a:ext cx="1952625" cy="864136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Predictive Maintenance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9257" y="3129271"/>
            <a:ext cx="2348293" cy="548921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Asset Tracking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784996" y="2101391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06242" y="5534686"/>
            <a:ext cx="2973848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Human Machine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err="1" smtClean="0">
                <a:solidFill>
                  <a:schemeClr val="bg1"/>
                </a:solidFill>
              </a:rPr>
              <a:t>ergonomy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66662" y="5584684"/>
            <a:ext cx="2273482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Inventory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Smart Factory</a:t>
            </a:r>
            <a:endParaRPr lang="en-GB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0117" y="3013607"/>
            <a:ext cx="2883936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Overall Equipment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Efficiency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5129" y="2960044"/>
            <a:ext cx="2942605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Energy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A9t23U9sAVQIKcYdrat-5iIcRn0Y4dLE6XjH8DD1gPjezVeJRgibAgLjn_NXkvKyFB0mLjIm6VwOimefb_S3R3r1vBtY0kVv8ZDFRxeY50ncyuCNTrJKd7eKoHezUz6kL7UK81PJOr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57" y="1981208"/>
            <a:ext cx="802992" cy="8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3y6jUDcjOOKQF1b1wjucKYEZdZ_Bx_gJuv_POqTbDY7HMzQAFploHTl9MiWN2aaDq3ZXR-rt3-c4Z63KjPUy67G0Eu8CgcBqHEfftTWb0-WEb2CgTAsxYtZaUdp9GS4LURrMKSxj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982" y="4639565"/>
            <a:ext cx="971318" cy="9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1f4AqKZY_8kKV1QthV35C-yv_OvkeOHqkx9Bctavm5sRkyXznypXanfuJfDd2IDCYsWB7llWXQU2SUZWtYLAvD3sD2zKKkEmJA0qCBDpAeawqq4ou-UG-cgULaFwR6WoE6jB32Fe03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50" y="4706324"/>
            <a:ext cx="665492" cy="6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3wz2m9jraMvnt3HG1PSUSCdBJf0ta9pPZElOs0xd2NL9WbwzN8Z87hrsx15sjCrFLVavsMxqSy2lrOhkqFjnNgHOx988SkNyrKf4KeABCd7CgqU88ejyc3dQOWVbB3YfdOFpcZ5Ts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205" y="2050542"/>
            <a:ext cx="922222" cy="9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wtgrMmI7mIxwjC1X3IZr6eS96L7fFu-BjaqhKyRO19bwaXGBsU7lzxiXKlQJC-ZlVFJdLenN_W_ZTmxxpenk-Wvcqm6Wvw6-z21RpkFh-uw-QC2fZ_Kasu5j1ZL_CN3IltWMhy1rjq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87" y="4732812"/>
            <a:ext cx="754686" cy="75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0863" y="1912939"/>
            <a:ext cx="2944811" cy="2163761"/>
          </a:xfrm>
          <a:solidFill>
            <a:schemeClr val="accent1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Overall </a:t>
            </a:r>
          </a:p>
          <a:p>
            <a:r>
              <a:rPr lang="en-GB" b="1" dirty="0" err="1" smtClean="0">
                <a:solidFill>
                  <a:schemeClr val="bg1"/>
                </a:solidFill>
              </a:rPr>
              <a:t>Equipement</a:t>
            </a: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Efficiency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Smart Factory</a:t>
            </a:r>
            <a:endParaRPr lang="en-GB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448300" y="2084389"/>
            <a:ext cx="2030411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Energy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Costs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Sustainability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50863" y="4437064"/>
            <a:ext cx="294481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Predictive </a:t>
            </a:r>
            <a:r>
              <a:rPr lang="en-GB" b="1" dirty="0" err="1" smtClean="0">
                <a:solidFill>
                  <a:schemeClr val="bg1"/>
                </a:solidFill>
              </a:rPr>
              <a:t>Mantainance</a:t>
            </a:r>
            <a:endParaRPr lang="en-GB" b="1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State Monitoring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Threshold Alarms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Risk Analysis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10025" y="4437063"/>
            <a:ext cx="3267075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Human Machine Ergonomics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Operations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Safety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867775" y="2084389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Asset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 smtClean="0">
                <a:solidFill>
                  <a:schemeClr val="bg1"/>
                </a:solidFill>
              </a:rPr>
              <a:t>Tracking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Geolocation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Usage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134350" y="4589464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Inventory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Stock level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Consumption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08088" y="1912939"/>
            <a:ext cx="2030411" cy="2163761"/>
          </a:xfrm>
          <a:solidFill>
            <a:schemeClr val="accent1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T21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Availability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Performances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448300" y="2084389"/>
            <a:ext cx="2030411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C65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Costs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Sustainability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Quality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50863" y="4437064"/>
            <a:ext cx="294481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Predictive </a:t>
            </a:r>
            <a:r>
              <a:rPr lang="en-GB" b="1" dirty="0" err="1" smtClean="0">
                <a:solidFill>
                  <a:schemeClr val="bg1"/>
                </a:solidFill>
              </a:rPr>
              <a:t>Mantainance</a:t>
            </a:r>
            <a:endParaRPr lang="en-GB" b="1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State Monitoring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Threshold Alarms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Risk Analysis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10025" y="4437063"/>
            <a:ext cx="3267075" cy="2163761"/>
          </a:xfrm>
          <a:prstGeom prst="rect">
            <a:avLst/>
          </a:prstGeom>
          <a:solidFill>
            <a:schemeClr val="accent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Human Machine Ergonomics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Operations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Safety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867775" y="2084389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Asset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 smtClean="0">
                <a:solidFill>
                  <a:schemeClr val="bg1"/>
                </a:solidFill>
              </a:rPr>
              <a:t>Tracking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Geolocation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Usage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Security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134350" y="4589464"/>
            <a:ext cx="2735262" cy="2163761"/>
          </a:xfrm>
          <a:prstGeom prst="rect">
            <a:avLst/>
          </a:prstGeom>
          <a:solidFill>
            <a:schemeClr val="accent1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Inventory Management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Stock level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Consumption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cOKmCZKvzzCyP49jxkjjhnVAEPtTDQV5Mv-2aH_TMLctyKcAzhn85sv4LYkRgtxcBPe1FIRWSZQm4lp8W_h0YQCSH_9dCu2bqm3L2Nmeip5p9Qaka9v6W8_NYiDLWKHMHw3hzjVYe3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05" y="3629577"/>
            <a:ext cx="343503" cy="3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1507071" y="3801329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494254" y="3802183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6.googleusercontent.com/KsxWJ8Ph_g28FnTFLNeRjugwmtxGoO6N4ZyPUIr54FxNAsDvdFUqw-X3lfBtkeCKSHj21a_0jinIESlLzuMZxQvkTxwCfp73yUgBxcHIuTlOlIb_h_fod00-YXghHFhuSY-OPztoIR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293" y="3515074"/>
            <a:ext cx="518634" cy="5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96015" y="1949486"/>
            <a:ext cx="191538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Voltage Sensors</a:t>
            </a:r>
          </a:p>
        </p:txBody>
      </p:sp>
    </p:spTree>
    <p:extLst>
      <p:ext uri="{BB962C8B-B14F-4D97-AF65-F5344CB8AC3E}">
        <p14:creationId xmlns:p14="http://schemas.microsoft.com/office/powerpoint/2010/main" val="1891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54907" y="4892298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Temperature Sensors</a:t>
            </a:r>
          </a:p>
        </p:txBody>
      </p:sp>
    </p:spTree>
    <p:extLst>
      <p:ext uri="{BB962C8B-B14F-4D97-AF65-F5344CB8AC3E}">
        <p14:creationId xmlns:p14="http://schemas.microsoft.com/office/powerpoint/2010/main" val="37940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46748" y="5239755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</a:t>
            </a:r>
          </a:p>
        </p:txBody>
      </p:sp>
    </p:spTree>
    <p:extLst>
      <p:ext uri="{BB962C8B-B14F-4D97-AF65-F5344CB8AC3E}">
        <p14:creationId xmlns:p14="http://schemas.microsoft.com/office/powerpoint/2010/main" val="12110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83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26938" y="5214277"/>
            <a:ext cx="4042857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 on conveyor belt</a:t>
            </a:r>
          </a:p>
        </p:txBody>
      </p:sp>
    </p:spTree>
    <p:extLst>
      <p:ext uri="{BB962C8B-B14F-4D97-AF65-F5344CB8AC3E}">
        <p14:creationId xmlns:p14="http://schemas.microsoft.com/office/powerpoint/2010/main" val="14321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mtClean="0"/>
              <a:t>Section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0548" y="1967085"/>
            <a:ext cx="2253225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Proximity Sensors</a:t>
            </a:r>
          </a:p>
        </p:txBody>
      </p:sp>
    </p:spTree>
    <p:extLst>
      <p:ext uri="{BB962C8B-B14F-4D97-AF65-F5344CB8AC3E}">
        <p14:creationId xmlns:p14="http://schemas.microsoft.com/office/powerpoint/2010/main" val="27619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6" y="5484711"/>
            <a:ext cx="639958" cy="6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9" y="6142796"/>
            <a:ext cx="2737944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Edge Server / Gateway</a:t>
            </a:r>
          </a:p>
        </p:txBody>
      </p:sp>
      <p:pic>
        <p:nvPicPr>
          <p:cNvPr id="6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67" y="21947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08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94" y="247560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6" y="24234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84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15" y="224953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24" y="248587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071" y="247825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90" y="225995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28" y="4648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53" y="455897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29" y="454694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453546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 Placeholder 3"/>
          <p:cNvSpPr txBox="1">
            <a:spLocks/>
          </p:cNvSpPr>
          <p:nvPr/>
        </p:nvSpPr>
        <p:spPr>
          <a:xfrm>
            <a:off x="724751" y="1670611"/>
            <a:ext cx="2253225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Wireless Sensors</a:t>
            </a:r>
          </a:p>
        </p:txBody>
      </p:sp>
    </p:spTree>
    <p:extLst>
      <p:ext uri="{BB962C8B-B14F-4D97-AF65-F5344CB8AC3E}">
        <p14:creationId xmlns:p14="http://schemas.microsoft.com/office/powerpoint/2010/main" val="10362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8" y="6142796"/>
            <a:ext cx="2866531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Data Acquisition System</a:t>
            </a:r>
          </a:p>
        </p:txBody>
      </p:sp>
      <p:pic>
        <p:nvPicPr>
          <p:cNvPr id="18434" name="Picture 2" descr="https://lh4.googleusercontent.com/UQuYSKOgAidQfJEDRyS2wqRHlRcwpM1X7XC_gLE13xH_-4bEY5gcTuvQbkssn8mw_ak5HcE2-M60mY3GSiVsnHpvMUu7AP5kWA3mqdEkchu85-xChLunNS_-egVfA-hsHkr41c6Btk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9" y="5524500"/>
            <a:ext cx="618295" cy="6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1038225" y="1961200"/>
            <a:ext cx="3095625" cy="3229925"/>
          </a:xfrm>
          <a:custGeom>
            <a:avLst/>
            <a:gdLst>
              <a:gd name="connsiteX0" fmla="*/ 0 w 3095625"/>
              <a:gd name="connsiteY0" fmla="*/ 3229925 h 3229925"/>
              <a:gd name="connsiteX1" fmla="*/ 190500 w 3095625"/>
              <a:gd name="connsiteY1" fmla="*/ 124775 h 3229925"/>
              <a:gd name="connsiteX2" fmla="*/ 1076325 w 3095625"/>
              <a:gd name="connsiteY2" fmla="*/ 610550 h 3229925"/>
              <a:gd name="connsiteX3" fmla="*/ 1047750 w 3095625"/>
              <a:gd name="connsiteY3" fmla="*/ 601025 h 3229925"/>
              <a:gd name="connsiteX4" fmla="*/ 1047750 w 3095625"/>
              <a:gd name="connsiteY4" fmla="*/ 601025 h 3229925"/>
              <a:gd name="connsiteX5" fmla="*/ 2924175 w 3095625"/>
              <a:gd name="connsiteY5" fmla="*/ 3001325 h 3229925"/>
              <a:gd name="connsiteX6" fmla="*/ 2924175 w 3095625"/>
              <a:gd name="connsiteY6" fmla="*/ 3001325 h 3229925"/>
              <a:gd name="connsiteX7" fmla="*/ 3095625 w 3095625"/>
              <a:gd name="connsiteY7" fmla="*/ 2829875 h 322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5625" h="3229925">
                <a:moveTo>
                  <a:pt x="0" y="3229925"/>
                </a:moveTo>
                <a:cubicBezTo>
                  <a:pt x="5556" y="1895631"/>
                  <a:pt x="11113" y="561337"/>
                  <a:pt x="190500" y="124775"/>
                </a:cubicBezTo>
                <a:cubicBezTo>
                  <a:pt x="369887" y="-311787"/>
                  <a:pt x="933450" y="531175"/>
                  <a:pt x="1076325" y="610550"/>
                </a:cubicBezTo>
                <a:cubicBezTo>
                  <a:pt x="1219200" y="689925"/>
                  <a:pt x="1047750" y="601025"/>
                  <a:pt x="1047750" y="601025"/>
                </a:cubicBezTo>
                <a:lnTo>
                  <a:pt x="1047750" y="601025"/>
                </a:lnTo>
                <a:lnTo>
                  <a:pt x="2924175" y="3001325"/>
                </a:lnTo>
                <a:lnTo>
                  <a:pt x="2924175" y="3001325"/>
                </a:lnTo>
                <a:lnTo>
                  <a:pt x="3095625" y="28298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1" name="Picture 71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2187" y="3284629"/>
            <a:ext cx="261652" cy="2225993"/>
          </a:xfrm>
          <a:prstGeom prst="rect">
            <a:avLst/>
          </a:prstGeom>
        </p:spPr>
      </p:pic>
      <p:cxnSp>
        <p:nvCxnSpPr>
          <p:cNvPr id="7190" name="Straight Connector 7189"/>
          <p:cNvCxnSpPr/>
          <p:nvPr/>
        </p:nvCxnSpPr>
        <p:spPr>
          <a:xfrm flipH="1">
            <a:off x="1269626" y="2151512"/>
            <a:ext cx="7869359" cy="29498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4193" y="2099542"/>
            <a:ext cx="257747" cy="50920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3533" y="2107480"/>
            <a:ext cx="257747" cy="50920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5311" y="2115157"/>
            <a:ext cx="257747" cy="5092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3063" y="2097038"/>
            <a:ext cx="257747" cy="50920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9405" y="2085252"/>
            <a:ext cx="257747" cy="509207"/>
          </a:xfrm>
          <a:prstGeom prst="rect">
            <a:avLst/>
          </a:prstGeom>
        </p:spPr>
      </p:pic>
      <p:cxnSp>
        <p:nvCxnSpPr>
          <p:cNvPr id="2049" name="Straight Connector 2048"/>
          <p:cNvCxnSpPr>
            <a:endCxn id="7181" idx="0"/>
          </p:cNvCxnSpPr>
          <p:nvPr/>
        </p:nvCxnSpPr>
        <p:spPr>
          <a:xfrm>
            <a:off x="1269626" y="2181010"/>
            <a:ext cx="3387" cy="11036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Placeholder 3"/>
          <p:cNvSpPr txBox="1">
            <a:spLocks/>
          </p:cNvSpPr>
          <p:nvPr/>
        </p:nvSpPr>
        <p:spPr>
          <a:xfrm>
            <a:off x="2655058" y="1686093"/>
            <a:ext cx="5238270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Industrial automation protocols wired Sensors</a:t>
            </a:r>
          </a:p>
        </p:txBody>
      </p:sp>
    </p:spTree>
    <p:extLst>
      <p:ext uri="{BB962C8B-B14F-4D97-AF65-F5344CB8AC3E}">
        <p14:creationId xmlns:p14="http://schemas.microsoft.com/office/powerpoint/2010/main" val="39102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600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0965" y="376903"/>
            <a:ext cx="8314454" cy="864136"/>
          </a:xfrm>
        </p:spPr>
        <p:txBody>
          <a:bodyPr/>
          <a:lstStyle/>
          <a:p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14" y="252727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98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27" y="545346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41" y="199452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49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98" y="539468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195100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80" y="449404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5" y="55346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196988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28" y="318327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443158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02" y="189676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4" y="3069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69" y="441329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01" y="548756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39" y="552924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23" y="195466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61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02" y="446206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68" y="56898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66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43730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6" y="543738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188456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70" y="313451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49" y="436952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54460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91" y="198003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48" y="317858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301" y="446489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3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1963200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85" y="441710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66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45" y="19294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37" y="3236854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74" y="4484582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4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08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316586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444377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15" y="55193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6F01F012-0523-0A47-A6BB-F55EBBC0B0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26923" y="1759226"/>
            <a:ext cx="7296492" cy="3918717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rgbClr val="C5C6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14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7765318" y="2494532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5" name="Teardrop 6">
            <a:extLst>
              <a:ext uri="{FF2B5EF4-FFF2-40B4-BE49-F238E27FC236}">
                <a16:creationId xmlns:a16="http://schemas.microsoft.com/office/drawing/2014/main" id="{8F48C25A-D33F-DB46-9360-7799EA7FC1FA}"/>
              </a:ext>
            </a:extLst>
          </p:cNvPr>
          <p:cNvSpPr>
            <a:spLocks noChangeAspect="1"/>
          </p:cNvSpPr>
          <p:nvPr/>
        </p:nvSpPr>
        <p:spPr>
          <a:xfrm rot="8100000">
            <a:off x="9591425" y="3392683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6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7917718" y="249453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4234" y="948344"/>
            <a:ext cx="3273244" cy="552464"/>
          </a:xfrm>
        </p:spPr>
        <p:txBody>
          <a:bodyPr/>
          <a:lstStyle/>
          <a:p>
            <a:r>
              <a:rPr lang="en-GB" dirty="0" smtClean="0"/>
              <a:t>Manufacturing Plants 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6263" y="1500808"/>
            <a:ext cx="3290500" cy="4321174"/>
          </a:xfrm>
        </p:spPr>
        <p:txBody>
          <a:bodyPr/>
          <a:lstStyle/>
          <a:p>
            <a:r>
              <a:rPr lang="en-GB" dirty="0" smtClean="0"/>
              <a:t>One Factory needs my immediate attention</a:t>
            </a:r>
            <a:endParaRPr lang="en-GB" dirty="0"/>
          </a:p>
        </p:txBody>
      </p:sp>
      <p:sp>
        <p:nvSpPr>
          <p:cNvPr id="9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9896392" y="320674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0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201734" y="29435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1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354134" y="30959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7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6450751" y="4441003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24830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54"/>
          <p:cNvSpPr>
            <a:spLocks/>
          </p:cNvSpPr>
          <p:nvPr/>
        </p:nvSpPr>
        <p:spPr bwMode="auto">
          <a:xfrm>
            <a:off x="793333" y="1989138"/>
            <a:ext cx="3256076" cy="4375550"/>
          </a:xfrm>
          <a:custGeom>
            <a:avLst/>
            <a:gdLst>
              <a:gd name="T0" fmla="*/ 202 w 212"/>
              <a:gd name="T1" fmla="*/ 112 h 286"/>
              <a:gd name="T2" fmla="*/ 199 w 212"/>
              <a:gd name="T3" fmla="*/ 93 h 286"/>
              <a:gd name="T4" fmla="*/ 188 w 212"/>
              <a:gd name="T5" fmla="*/ 76 h 286"/>
              <a:gd name="T6" fmla="*/ 181 w 212"/>
              <a:gd name="T7" fmla="*/ 37 h 286"/>
              <a:gd name="T8" fmla="*/ 172 w 212"/>
              <a:gd name="T9" fmla="*/ 30 h 286"/>
              <a:gd name="T10" fmla="*/ 162 w 212"/>
              <a:gd name="T11" fmla="*/ 19 h 286"/>
              <a:gd name="T12" fmla="*/ 141 w 212"/>
              <a:gd name="T13" fmla="*/ 28 h 286"/>
              <a:gd name="T14" fmla="*/ 132 w 212"/>
              <a:gd name="T15" fmla="*/ 29 h 286"/>
              <a:gd name="T16" fmla="*/ 116 w 212"/>
              <a:gd name="T17" fmla="*/ 28 h 286"/>
              <a:gd name="T18" fmla="*/ 110 w 212"/>
              <a:gd name="T19" fmla="*/ 23 h 286"/>
              <a:gd name="T20" fmla="*/ 102 w 212"/>
              <a:gd name="T21" fmla="*/ 18 h 286"/>
              <a:gd name="T22" fmla="*/ 97 w 212"/>
              <a:gd name="T23" fmla="*/ 16 h 286"/>
              <a:gd name="T24" fmla="*/ 92 w 212"/>
              <a:gd name="T25" fmla="*/ 13 h 286"/>
              <a:gd name="T26" fmla="*/ 94 w 212"/>
              <a:gd name="T27" fmla="*/ 9 h 286"/>
              <a:gd name="T28" fmla="*/ 81 w 212"/>
              <a:gd name="T29" fmla="*/ 5 h 286"/>
              <a:gd name="T30" fmla="*/ 68 w 212"/>
              <a:gd name="T31" fmla="*/ 2 h 286"/>
              <a:gd name="T32" fmla="*/ 69 w 212"/>
              <a:gd name="T33" fmla="*/ 8 h 286"/>
              <a:gd name="T34" fmla="*/ 65 w 212"/>
              <a:gd name="T35" fmla="*/ 22 h 286"/>
              <a:gd name="T36" fmla="*/ 72 w 212"/>
              <a:gd name="T37" fmla="*/ 28 h 286"/>
              <a:gd name="T38" fmla="*/ 78 w 212"/>
              <a:gd name="T39" fmla="*/ 40 h 286"/>
              <a:gd name="T40" fmla="*/ 62 w 212"/>
              <a:gd name="T41" fmla="*/ 50 h 286"/>
              <a:gd name="T42" fmla="*/ 57 w 212"/>
              <a:gd name="T43" fmla="*/ 48 h 286"/>
              <a:gd name="T44" fmla="*/ 48 w 212"/>
              <a:gd name="T45" fmla="*/ 44 h 286"/>
              <a:gd name="T46" fmla="*/ 33 w 212"/>
              <a:gd name="T47" fmla="*/ 46 h 286"/>
              <a:gd name="T48" fmla="*/ 32 w 212"/>
              <a:gd name="T49" fmla="*/ 59 h 286"/>
              <a:gd name="T50" fmla="*/ 27 w 212"/>
              <a:gd name="T51" fmla="*/ 85 h 286"/>
              <a:gd name="T52" fmla="*/ 20 w 212"/>
              <a:gd name="T53" fmla="*/ 88 h 286"/>
              <a:gd name="T54" fmla="*/ 27 w 212"/>
              <a:gd name="T55" fmla="*/ 97 h 286"/>
              <a:gd name="T56" fmla="*/ 16 w 212"/>
              <a:gd name="T57" fmla="*/ 112 h 286"/>
              <a:gd name="T58" fmla="*/ 7 w 212"/>
              <a:gd name="T59" fmla="*/ 126 h 286"/>
              <a:gd name="T60" fmla="*/ 5 w 212"/>
              <a:gd name="T61" fmla="*/ 138 h 286"/>
              <a:gd name="T62" fmla="*/ 5 w 212"/>
              <a:gd name="T63" fmla="*/ 157 h 286"/>
              <a:gd name="T64" fmla="*/ 3 w 212"/>
              <a:gd name="T65" fmla="*/ 183 h 286"/>
              <a:gd name="T66" fmla="*/ 6 w 212"/>
              <a:gd name="T67" fmla="*/ 198 h 286"/>
              <a:gd name="T68" fmla="*/ 22 w 212"/>
              <a:gd name="T69" fmla="*/ 214 h 286"/>
              <a:gd name="T70" fmla="*/ 33 w 212"/>
              <a:gd name="T71" fmla="*/ 216 h 286"/>
              <a:gd name="T72" fmla="*/ 39 w 212"/>
              <a:gd name="T73" fmla="*/ 240 h 286"/>
              <a:gd name="T74" fmla="*/ 32 w 212"/>
              <a:gd name="T75" fmla="*/ 271 h 286"/>
              <a:gd name="T76" fmla="*/ 44 w 212"/>
              <a:gd name="T77" fmla="*/ 274 h 286"/>
              <a:gd name="T78" fmla="*/ 58 w 212"/>
              <a:gd name="T79" fmla="*/ 266 h 286"/>
              <a:gd name="T80" fmla="*/ 86 w 212"/>
              <a:gd name="T81" fmla="*/ 276 h 286"/>
              <a:gd name="T82" fmla="*/ 99 w 212"/>
              <a:gd name="T83" fmla="*/ 284 h 286"/>
              <a:gd name="T84" fmla="*/ 110 w 212"/>
              <a:gd name="T85" fmla="*/ 277 h 286"/>
              <a:gd name="T86" fmla="*/ 139 w 212"/>
              <a:gd name="T87" fmla="*/ 273 h 286"/>
              <a:gd name="T88" fmla="*/ 150 w 212"/>
              <a:gd name="T89" fmla="*/ 269 h 286"/>
              <a:gd name="T90" fmla="*/ 162 w 212"/>
              <a:gd name="T91" fmla="*/ 271 h 286"/>
              <a:gd name="T92" fmla="*/ 170 w 212"/>
              <a:gd name="T93" fmla="*/ 278 h 286"/>
              <a:gd name="T94" fmla="*/ 167 w 212"/>
              <a:gd name="T95" fmla="*/ 269 h 286"/>
              <a:gd name="T96" fmla="*/ 168 w 212"/>
              <a:gd name="T97" fmla="*/ 249 h 286"/>
              <a:gd name="T98" fmla="*/ 181 w 212"/>
              <a:gd name="T99" fmla="*/ 235 h 286"/>
              <a:gd name="T100" fmla="*/ 184 w 212"/>
              <a:gd name="T101" fmla="*/ 225 h 286"/>
              <a:gd name="T102" fmla="*/ 168 w 212"/>
              <a:gd name="T103" fmla="*/ 212 h 286"/>
              <a:gd name="T104" fmla="*/ 154 w 212"/>
              <a:gd name="T105" fmla="*/ 188 h 286"/>
              <a:gd name="T106" fmla="*/ 147 w 212"/>
              <a:gd name="T107" fmla="*/ 171 h 286"/>
              <a:gd name="T108" fmla="*/ 167 w 212"/>
              <a:gd name="T109" fmla="*/ 163 h 286"/>
              <a:gd name="T110" fmla="*/ 173 w 212"/>
              <a:gd name="T111" fmla="*/ 160 h 286"/>
              <a:gd name="T112" fmla="*/ 188 w 212"/>
              <a:gd name="T113" fmla="*/ 151 h 286"/>
              <a:gd name="T114" fmla="*/ 206 w 212"/>
              <a:gd name="T115" fmla="*/ 14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2" h="286">
                <a:moveTo>
                  <a:pt x="210" y="128"/>
                </a:moveTo>
                <a:cubicBezTo>
                  <a:pt x="209" y="126"/>
                  <a:pt x="206" y="126"/>
                  <a:pt x="205" y="124"/>
                </a:cubicBezTo>
                <a:cubicBezTo>
                  <a:pt x="205" y="124"/>
                  <a:pt x="205" y="123"/>
                  <a:pt x="205" y="123"/>
                </a:cubicBezTo>
                <a:cubicBezTo>
                  <a:pt x="205" y="122"/>
                  <a:pt x="205" y="122"/>
                  <a:pt x="205" y="121"/>
                </a:cubicBezTo>
                <a:cubicBezTo>
                  <a:pt x="205" y="121"/>
                  <a:pt x="205" y="120"/>
                  <a:pt x="205" y="120"/>
                </a:cubicBezTo>
                <a:cubicBezTo>
                  <a:pt x="205" y="120"/>
                  <a:pt x="205" y="119"/>
                  <a:pt x="205" y="119"/>
                </a:cubicBezTo>
                <a:cubicBezTo>
                  <a:pt x="205" y="119"/>
                  <a:pt x="205" y="119"/>
                  <a:pt x="205" y="118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203" y="117"/>
                  <a:pt x="203" y="116"/>
                  <a:pt x="202" y="115"/>
                </a:cubicBezTo>
                <a:cubicBezTo>
                  <a:pt x="202" y="114"/>
                  <a:pt x="201" y="113"/>
                  <a:pt x="201" y="112"/>
                </a:cubicBezTo>
                <a:cubicBezTo>
                  <a:pt x="201" y="112"/>
                  <a:pt x="201" y="112"/>
                  <a:pt x="202" y="112"/>
                </a:cubicBezTo>
                <a:cubicBezTo>
                  <a:pt x="202" y="111"/>
                  <a:pt x="203" y="110"/>
                  <a:pt x="203" y="109"/>
                </a:cubicBezTo>
                <a:cubicBezTo>
                  <a:pt x="204" y="108"/>
                  <a:pt x="204" y="108"/>
                  <a:pt x="204" y="107"/>
                </a:cubicBezTo>
                <a:cubicBezTo>
                  <a:pt x="204" y="106"/>
                  <a:pt x="204" y="106"/>
                  <a:pt x="203" y="105"/>
                </a:cubicBezTo>
                <a:cubicBezTo>
                  <a:pt x="203" y="103"/>
                  <a:pt x="202" y="101"/>
                  <a:pt x="202" y="100"/>
                </a:cubicBezTo>
                <a:cubicBezTo>
                  <a:pt x="202" y="99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2" y="97"/>
                  <a:pt x="201" y="97"/>
                  <a:pt x="200" y="97"/>
                </a:cubicBezTo>
                <a:cubicBezTo>
                  <a:pt x="199" y="97"/>
                  <a:pt x="199" y="97"/>
                  <a:pt x="199" y="95"/>
                </a:cubicBezTo>
                <a:cubicBezTo>
                  <a:pt x="199" y="95"/>
                  <a:pt x="199" y="94"/>
                  <a:pt x="199" y="94"/>
                </a:cubicBezTo>
                <a:cubicBezTo>
                  <a:pt x="199" y="94"/>
                  <a:pt x="199" y="93"/>
                  <a:pt x="199" y="93"/>
                </a:cubicBezTo>
                <a:cubicBezTo>
                  <a:pt x="199" y="93"/>
                  <a:pt x="199" y="92"/>
                  <a:pt x="199" y="91"/>
                </a:cubicBezTo>
                <a:cubicBezTo>
                  <a:pt x="199" y="91"/>
                  <a:pt x="199" y="90"/>
                  <a:pt x="199" y="90"/>
                </a:cubicBezTo>
                <a:cubicBezTo>
                  <a:pt x="199" y="90"/>
                  <a:pt x="199" y="90"/>
                  <a:pt x="200" y="89"/>
                </a:cubicBezTo>
                <a:cubicBezTo>
                  <a:pt x="200" y="89"/>
                  <a:pt x="200" y="88"/>
                  <a:pt x="200" y="88"/>
                </a:cubicBezTo>
                <a:cubicBezTo>
                  <a:pt x="200" y="87"/>
                  <a:pt x="201" y="87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199" y="84"/>
                  <a:pt x="198" y="83"/>
                </a:cubicBezTo>
                <a:cubicBezTo>
                  <a:pt x="196" y="82"/>
                  <a:pt x="195" y="82"/>
                  <a:pt x="193" y="80"/>
                </a:cubicBezTo>
                <a:cubicBezTo>
                  <a:pt x="193" y="79"/>
                  <a:pt x="192" y="78"/>
                  <a:pt x="191" y="77"/>
                </a:cubicBezTo>
                <a:cubicBezTo>
                  <a:pt x="191" y="76"/>
                  <a:pt x="190" y="76"/>
                  <a:pt x="189" y="76"/>
                </a:cubicBezTo>
                <a:cubicBezTo>
                  <a:pt x="189" y="76"/>
                  <a:pt x="188" y="76"/>
                  <a:pt x="188" y="76"/>
                </a:cubicBezTo>
                <a:cubicBezTo>
                  <a:pt x="188" y="76"/>
                  <a:pt x="188" y="76"/>
                  <a:pt x="188" y="76"/>
                </a:cubicBezTo>
                <a:cubicBezTo>
                  <a:pt x="188" y="74"/>
                  <a:pt x="189" y="70"/>
                  <a:pt x="190" y="70"/>
                </a:cubicBezTo>
                <a:cubicBezTo>
                  <a:pt x="192" y="68"/>
                  <a:pt x="193" y="66"/>
                  <a:pt x="194" y="63"/>
                </a:cubicBezTo>
                <a:cubicBezTo>
                  <a:pt x="194" y="63"/>
                  <a:pt x="194" y="62"/>
                  <a:pt x="194" y="61"/>
                </a:cubicBezTo>
                <a:cubicBezTo>
                  <a:pt x="194" y="60"/>
                  <a:pt x="194" y="58"/>
                  <a:pt x="193" y="56"/>
                </a:cubicBezTo>
                <a:cubicBezTo>
                  <a:pt x="192" y="52"/>
                  <a:pt x="191" y="46"/>
                  <a:pt x="188" y="43"/>
                </a:cubicBezTo>
                <a:cubicBezTo>
                  <a:pt x="186" y="42"/>
                  <a:pt x="184" y="41"/>
                  <a:pt x="182" y="40"/>
                </a:cubicBezTo>
                <a:cubicBezTo>
                  <a:pt x="181" y="39"/>
                  <a:pt x="181" y="39"/>
                  <a:pt x="180" y="39"/>
                </a:cubicBezTo>
                <a:cubicBezTo>
                  <a:pt x="180" y="39"/>
                  <a:pt x="180" y="38"/>
                  <a:pt x="180" y="38"/>
                </a:cubicBezTo>
                <a:cubicBezTo>
                  <a:pt x="180" y="38"/>
                  <a:pt x="180" y="38"/>
                  <a:pt x="180" y="38"/>
                </a:cubicBezTo>
                <a:cubicBezTo>
                  <a:pt x="180" y="38"/>
                  <a:pt x="180" y="37"/>
                  <a:pt x="181" y="37"/>
                </a:cubicBezTo>
                <a:cubicBezTo>
                  <a:pt x="181" y="37"/>
                  <a:pt x="182" y="36"/>
                  <a:pt x="182" y="36"/>
                </a:cubicBezTo>
                <a:cubicBezTo>
                  <a:pt x="182" y="36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180" y="35"/>
                  <a:pt x="179" y="34"/>
                  <a:pt x="179" y="32"/>
                </a:cubicBezTo>
                <a:cubicBezTo>
                  <a:pt x="178" y="31"/>
                  <a:pt x="178" y="29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6" y="28"/>
                  <a:pt x="175" y="28"/>
                  <a:pt x="174" y="29"/>
                </a:cubicBezTo>
                <a:cubicBezTo>
                  <a:pt x="173" y="29"/>
                  <a:pt x="173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1" y="30"/>
                  <a:pt x="171" y="30"/>
                  <a:pt x="170" y="29"/>
                </a:cubicBezTo>
                <a:cubicBezTo>
                  <a:pt x="170" y="28"/>
                  <a:pt x="169" y="27"/>
                  <a:pt x="169" y="27"/>
                </a:cubicBezTo>
                <a:cubicBezTo>
                  <a:pt x="166" y="25"/>
                  <a:pt x="163" y="23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1" y="18"/>
                  <a:pt x="161" y="18"/>
                </a:cubicBezTo>
                <a:cubicBezTo>
                  <a:pt x="159" y="18"/>
                  <a:pt x="158" y="20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7" y="19"/>
                  <a:pt x="156" y="19"/>
                  <a:pt x="156" y="19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4" y="19"/>
                  <a:pt x="153" y="20"/>
                  <a:pt x="151" y="21"/>
                </a:cubicBezTo>
                <a:cubicBezTo>
                  <a:pt x="150" y="22"/>
                  <a:pt x="149" y="23"/>
                  <a:pt x="148" y="24"/>
                </a:cubicBezTo>
                <a:cubicBezTo>
                  <a:pt x="147" y="25"/>
                  <a:pt x="146" y="25"/>
                  <a:pt x="144" y="26"/>
                </a:cubicBezTo>
                <a:cubicBezTo>
                  <a:pt x="143" y="27"/>
                  <a:pt x="142" y="28"/>
                  <a:pt x="141" y="28"/>
                </a:cubicBezTo>
                <a:cubicBezTo>
                  <a:pt x="141" y="28"/>
                  <a:pt x="140" y="28"/>
                  <a:pt x="140" y="28"/>
                </a:cubicBezTo>
                <a:cubicBezTo>
                  <a:pt x="140" y="28"/>
                  <a:pt x="140" y="28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39" y="27"/>
                </a:cubicBezTo>
                <a:cubicBezTo>
                  <a:pt x="138" y="27"/>
                  <a:pt x="138" y="28"/>
                  <a:pt x="137" y="28"/>
                </a:cubicBezTo>
                <a:cubicBezTo>
                  <a:pt x="137" y="28"/>
                  <a:pt x="137" y="28"/>
                  <a:pt x="136" y="28"/>
                </a:cubicBezTo>
                <a:cubicBezTo>
                  <a:pt x="136" y="28"/>
                  <a:pt x="135" y="28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3" y="28"/>
                  <a:pt x="132" y="29"/>
                  <a:pt x="132" y="29"/>
                </a:cubicBezTo>
                <a:cubicBezTo>
                  <a:pt x="132" y="30"/>
                  <a:pt x="132" y="31"/>
                  <a:pt x="132" y="31"/>
                </a:cubicBezTo>
                <a:cubicBezTo>
                  <a:pt x="132" y="32"/>
                  <a:pt x="131" y="33"/>
                  <a:pt x="130" y="34"/>
                </a:cubicBezTo>
                <a:cubicBezTo>
                  <a:pt x="129" y="36"/>
                  <a:pt x="128" y="38"/>
                  <a:pt x="126" y="38"/>
                </a:cubicBezTo>
                <a:cubicBezTo>
                  <a:pt x="126" y="38"/>
                  <a:pt x="126" y="38"/>
                  <a:pt x="125" y="38"/>
                </a:cubicBezTo>
                <a:cubicBezTo>
                  <a:pt x="123" y="37"/>
                  <a:pt x="122" y="35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8" y="34"/>
                  <a:pt x="117" y="36"/>
                  <a:pt x="116" y="36"/>
                </a:cubicBezTo>
                <a:cubicBezTo>
                  <a:pt x="115" y="36"/>
                  <a:pt x="114" y="35"/>
                  <a:pt x="113" y="34"/>
                </a:cubicBezTo>
                <a:cubicBezTo>
                  <a:pt x="113" y="34"/>
                  <a:pt x="113" y="33"/>
                  <a:pt x="113" y="33"/>
                </a:cubicBezTo>
                <a:cubicBezTo>
                  <a:pt x="113" y="31"/>
                  <a:pt x="115" y="30"/>
                  <a:pt x="116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8" y="28"/>
                  <a:pt x="119" y="27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3"/>
                  <a:pt x="119" y="23"/>
                  <a:pt x="119" y="22"/>
                </a:cubicBezTo>
                <a:cubicBezTo>
                  <a:pt x="118" y="21"/>
                  <a:pt x="118" y="21"/>
                  <a:pt x="117" y="21"/>
                </a:cubicBezTo>
                <a:cubicBezTo>
                  <a:pt x="117" y="21"/>
                  <a:pt x="117" y="21"/>
                  <a:pt x="116" y="21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21"/>
                  <a:pt x="115" y="21"/>
                  <a:pt x="114" y="21"/>
                </a:cubicBezTo>
                <a:cubicBezTo>
                  <a:pt x="114" y="21"/>
                  <a:pt x="114" y="21"/>
                  <a:pt x="113" y="21"/>
                </a:cubicBezTo>
                <a:cubicBezTo>
                  <a:pt x="112" y="21"/>
                  <a:pt x="112" y="22"/>
                  <a:pt x="111" y="23"/>
                </a:cubicBezTo>
                <a:cubicBezTo>
                  <a:pt x="111" y="23"/>
                  <a:pt x="110" y="23"/>
                  <a:pt x="110" y="23"/>
                </a:cubicBezTo>
                <a:cubicBezTo>
                  <a:pt x="109" y="23"/>
                  <a:pt x="109" y="22"/>
                  <a:pt x="109" y="22"/>
                </a:cubicBezTo>
                <a:cubicBezTo>
                  <a:pt x="109" y="21"/>
                  <a:pt x="109" y="21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5" y="19"/>
                  <a:pt x="104" y="19"/>
                  <a:pt x="103" y="18"/>
                </a:cubicBezTo>
                <a:cubicBezTo>
                  <a:pt x="103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1" y="19"/>
                  <a:pt x="101" y="20"/>
                  <a:pt x="100" y="20"/>
                </a:cubicBezTo>
                <a:cubicBezTo>
                  <a:pt x="100" y="20"/>
                  <a:pt x="99" y="21"/>
                  <a:pt x="99" y="21"/>
                </a:cubicBezTo>
                <a:cubicBezTo>
                  <a:pt x="99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0"/>
                  <a:pt x="97" y="20"/>
                  <a:pt x="98" y="19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7"/>
                  <a:pt x="99" y="17"/>
                  <a:pt x="99" y="17"/>
                </a:cubicBezTo>
                <a:cubicBezTo>
                  <a:pt x="98" y="16"/>
                  <a:pt x="98" y="16"/>
                  <a:pt x="97" y="16"/>
                </a:cubicBezTo>
                <a:cubicBezTo>
                  <a:pt x="96" y="16"/>
                  <a:pt x="96" y="17"/>
                  <a:pt x="95" y="18"/>
                </a:cubicBezTo>
                <a:cubicBezTo>
                  <a:pt x="95" y="18"/>
                  <a:pt x="95" y="19"/>
                  <a:pt x="95" y="19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3" y="19"/>
                </a:cubicBezTo>
                <a:cubicBezTo>
                  <a:pt x="93" y="18"/>
                  <a:pt x="93" y="17"/>
                  <a:pt x="93" y="17"/>
                </a:cubicBezTo>
                <a:cubicBezTo>
                  <a:pt x="92" y="16"/>
                  <a:pt x="92" y="16"/>
                  <a:pt x="91" y="15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2" y="13"/>
                  <a:pt x="92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3"/>
                  <a:pt x="92" y="13"/>
                  <a:pt x="93" y="14"/>
                </a:cubicBezTo>
                <a:cubicBezTo>
                  <a:pt x="93" y="15"/>
                  <a:pt x="93" y="15"/>
                  <a:pt x="93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5" y="14"/>
                  <a:pt x="95" y="12"/>
                  <a:pt x="95" y="10"/>
                </a:cubicBezTo>
                <a:cubicBezTo>
                  <a:pt x="95" y="10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8"/>
                  <a:pt x="94" y="8"/>
                </a:cubicBezTo>
                <a:cubicBezTo>
                  <a:pt x="94" y="7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3" y="6"/>
                  <a:pt x="92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1" y="7"/>
                  <a:pt x="91" y="6"/>
                </a:cubicBezTo>
                <a:cubicBezTo>
                  <a:pt x="91" y="6"/>
                  <a:pt x="90" y="6"/>
                  <a:pt x="90" y="6"/>
                </a:cubicBezTo>
                <a:cubicBezTo>
                  <a:pt x="89" y="5"/>
                  <a:pt x="88" y="4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4" y="4"/>
                  <a:pt x="82" y="5"/>
                  <a:pt x="81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3"/>
                  <a:pt x="79" y="3"/>
                </a:cubicBezTo>
                <a:cubicBezTo>
                  <a:pt x="79" y="3"/>
                  <a:pt x="79" y="2"/>
                  <a:pt x="79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6" y="2"/>
                  <a:pt x="75" y="2"/>
                  <a:pt x="73" y="1"/>
                </a:cubicBezTo>
                <a:cubicBezTo>
                  <a:pt x="72" y="1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9" y="1"/>
                  <a:pt x="68" y="1"/>
                  <a:pt x="68" y="2"/>
                </a:cubicBezTo>
                <a:cubicBezTo>
                  <a:pt x="68" y="2"/>
                  <a:pt x="68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4"/>
                  <a:pt x="68" y="6"/>
                  <a:pt x="69" y="8"/>
                </a:cubicBezTo>
                <a:cubicBezTo>
                  <a:pt x="70" y="10"/>
                  <a:pt x="71" y="11"/>
                  <a:pt x="73" y="12"/>
                </a:cubicBezTo>
                <a:cubicBezTo>
                  <a:pt x="73" y="13"/>
                  <a:pt x="74" y="14"/>
                  <a:pt x="74" y="15"/>
                </a:cubicBezTo>
                <a:cubicBezTo>
                  <a:pt x="74" y="16"/>
                  <a:pt x="74" y="16"/>
                  <a:pt x="73" y="17"/>
                </a:cubicBezTo>
                <a:cubicBezTo>
                  <a:pt x="72" y="17"/>
                  <a:pt x="69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8" y="22"/>
                  <a:pt x="70" y="22"/>
                  <a:pt x="71" y="22"/>
                </a:cubicBezTo>
                <a:cubicBezTo>
                  <a:pt x="71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3"/>
                  <a:pt x="71" y="23"/>
                  <a:pt x="70" y="24"/>
                </a:cubicBezTo>
                <a:cubicBezTo>
                  <a:pt x="70" y="24"/>
                  <a:pt x="68" y="25"/>
                  <a:pt x="68" y="26"/>
                </a:cubicBezTo>
                <a:cubicBezTo>
                  <a:pt x="68" y="26"/>
                  <a:pt x="69" y="27"/>
                  <a:pt x="69" y="27"/>
                </a:cubicBezTo>
                <a:cubicBezTo>
                  <a:pt x="70" y="28"/>
                  <a:pt x="71" y="28"/>
                  <a:pt x="72" y="28"/>
                </a:cubicBezTo>
                <a:cubicBezTo>
                  <a:pt x="73" y="29"/>
                  <a:pt x="74" y="29"/>
                  <a:pt x="74" y="30"/>
                </a:cubicBezTo>
                <a:cubicBezTo>
                  <a:pt x="74" y="30"/>
                  <a:pt x="74" y="30"/>
                  <a:pt x="74" y="31"/>
                </a:cubicBezTo>
                <a:cubicBezTo>
                  <a:pt x="73" y="32"/>
                  <a:pt x="72" y="32"/>
                  <a:pt x="71" y="32"/>
                </a:cubicBezTo>
                <a:cubicBezTo>
                  <a:pt x="71" y="33"/>
                  <a:pt x="70" y="33"/>
                  <a:pt x="70" y="33"/>
                </a:cubicBezTo>
                <a:cubicBezTo>
                  <a:pt x="70" y="33"/>
                  <a:pt x="69" y="34"/>
                  <a:pt x="69" y="34"/>
                </a:cubicBezTo>
                <a:cubicBezTo>
                  <a:pt x="69" y="34"/>
                  <a:pt x="69" y="35"/>
                  <a:pt x="70" y="35"/>
                </a:cubicBezTo>
                <a:cubicBezTo>
                  <a:pt x="70" y="36"/>
                  <a:pt x="71" y="37"/>
                  <a:pt x="73" y="37"/>
                </a:cubicBezTo>
                <a:cubicBezTo>
                  <a:pt x="74" y="37"/>
                  <a:pt x="75" y="37"/>
                  <a:pt x="76" y="37"/>
                </a:cubicBezTo>
                <a:cubicBezTo>
                  <a:pt x="77" y="37"/>
                  <a:pt x="78" y="38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8" y="40"/>
                  <a:pt x="78" y="40"/>
                  <a:pt x="78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1" y="40"/>
                  <a:pt x="69" y="39"/>
                </a:cubicBezTo>
                <a:cubicBezTo>
                  <a:pt x="68" y="39"/>
                  <a:pt x="67" y="3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4" y="37"/>
                  <a:pt x="64" y="38"/>
                  <a:pt x="64" y="38"/>
                </a:cubicBezTo>
                <a:cubicBezTo>
                  <a:pt x="63" y="39"/>
                  <a:pt x="63" y="40"/>
                  <a:pt x="63" y="40"/>
                </a:cubicBezTo>
                <a:cubicBezTo>
                  <a:pt x="63" y="41"/>
                  <a:pt x="63" y="41"/>
                  <a:pt x="63" y="42"/>
                </a:cubicBezTo>
                <a:cubicBezTo>
                  <a:pt x="63" y="42"/>
                  <a:pt x="63" y="43"/>
                  <a:pt x="63" y="43"/>
                </a:cubicBezTo>
                <a:cubicBezTo>
                  <a:pt x="63" y="44"/>
                  <a:pt x="63" y="45"/>
                  <a:pt x="63" y="45"/>
                </a:cubicBezTo>
                <a:cubicBezTo>
                  <a:pt x="63" y="47"/>
                  <a:pt x="62" y="48"/>
                  <a:pt x="62" y="50"/>
                </a:cubicBezTo>
                <a:cubicBezTo>
                  <a:pt x="62" y="50"/>
                  <a:pt x="62" y="51"/>
                  <a:pt x="62" y="52"/>
                </a:cubicBezTo>
                <a:cubicBezTo>
                  <a:pt x="62" y="53"/>
                  <a:pt x="62" y="55"/>
                  <a:pt x="62" y="56"/>
                </a:cubicBezTo>
                <a:cubicBezTo>
                  <a:pt x="62" y="57"/>
                  <a:pt x="62" y="58"/>
                  <a:pt x="61" y="59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58"/>
                  <a:pt x="61" y="57"/>
                  <a:pt x="61" y="57"/>
                </a:cubicBezTo>
                <a:cubicBezTo>
                  <a:pt x="61" y="56"/>
                  <a:pt x="61" y="54"/>
                  <a:pt x="61" y="54"/>
                </a:cubicBezTo>
                <a:cubicBezTo>
                  <a:pt x="61" y="53"/>
                  <a:pt x="61" y="53"/>
                  <a:pt x="61" y="52"/>
                </a:cubicBezTo>
                <a:cubicBezTo>
                  <a:pt x="61" y="52"/>
                  <a:pt x="61" y="51"/>
                  <a:pt x="60" y="51"/>
                </a:cubicBezTo>
                <a:cubicBezTo>
                  <a:pt x="60" y="50"/>
                  <a:pt x="59" y="50"/>
                  <a:pt x="59" y="50"/>
                </a:cubicBezTo>
                <a:cubicBezTo>
                  <a:pt x="59" y="50"/>
                  <a:pt x="59" y="49"/>
                  <a:pt x="58" y="49"/>
                </a:cubicBezTo>
                <a:cubicBezTo>
                  <a:pt x="58" y="48"/>
                  <a:pt x="58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50"/>
                  <a:pt x="57" y="50"/>
                </a:cubicBezTo>
                <a:cubicBezTo>
                  <a:pt x="57" y="51"/>
                  <a:pt x="58" y="52"/>
                  <a:pt x="58" y="53"/>
                </a:cubicBezTo>
                <a:cubicBezTo>
                  <a:pt x="59" y="53"/>
                  <a:pt x="59" y="53"/>
                  <a:pt x="59" y="54"/>
                </a:cubicBezTo>
                <a:cubicBezTo>
                  <a:pt x="59" y="54"/>
                  <a:pt x="58" y="55"/>
                  <a:pt x="57" y="55"/>
                </a:cubicBezTo>
                <a:cubicBezTo>
                  <a:pt x="57" y="56"/>
                  <a:pt x="56" y="56"/>
                  <a:pt x="55" y="56"/>
                </a:cubicBezTo>
                <a:cubicBezTo>
                  <a:pt x="53" y="54"/>
                  <a:pt x="54" y="51"/>
                  <a:pt x="53" y="49"/>
                </a:cubicBezTo>
                <a:cubicBezTo>
                  <a:pt x="52" y="47"/>
                  <a:pt x="51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6" y="44"/>
                  <a:pt x="45" y="45"/>
                  <a:pt x="44" y="45"/>
                </a:cubicBezTo>
                <a:cubicBezTo>
                  <a:pt x="43" y="46"/>
                  <a:pt x="43" y="46"/>
                  <a:pt x="42" y="46"/>
                </a:cubicBezTo>
                <a:cubicBezTo>
                  <a:pt x="42" y="46"/>
                  <a:pt x="41" y="46"/>
                  <a:pt x="41" y="46"/>
                </a:cubicBezTo>
                <a:cubicBezTo>
                  <a:pt x="40" y="46"/>
                  <a:pt x="40" y="45"/>
                  <a:pt x="39" y="45"/>
                </a:cubicBezTo>
                <a:cubicBezTo>
                  <a:pt x="39" y="45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4"/>
                  <a:pt x="36" y="45"/>
                  <a:pt x="36" y="45"/>
                </a:cubicBezTo>
                <a:cubicBezTo>
                  <a:pt x="36" y="46"/>
                  <a:pt x="36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2" y="46"/>
                  <a:pt x="31" y="47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9"/>
                  <a:pt x="32" y="49"/>
                  <a:pt x="32" y="49"/>
                </a:cubicBezTo>
                <a:cubicBezTo>
                  <a:pt x="32" y="51"/>
                  <a:pt x="31" y="52"/>
                  <a:pt x="30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8" y="54"/>
                  <a:pt x="28" y="55"/>
                </a:cubicBezTo>
                <a:cubicBezTo>
                  <a:pt x="28" y="56"/>
                  <a:pt x="29" y="58"/>
                  <a:pt x="30" y="59"/>
                </a:cubicBezTo>
                <a:cubicBezTo>
                  <a:pt x="31" y="59"/>
                  <a:pt x="31" y="59"/>
                  <a:pt x="32" y="59"/>
                </a:cubicBezTo>
                <a:cubicBezTo>
                  <a:pt x="32" y="59"/>
                  <a:pt x="33" y="58"/>
                  <a:pt x="33" y="58"/>
                </a:cubicBezTo>
                <a:cubicBezTo>
                  <a:pt x="34" y="58"/>
                  <a:pt x="34" y="57"/>
                  <a:pt x="34" y="57"/>
                </a:cubicBezTo>
                <a:cubicBezTo>
                  <a:pt x="35" y="57"/>
                  <a:pt x="35" y="58"/>
                  <a:pt x="35" y="58"/>
                </a:cubicBezTo>
                <a:cubicBezTo>
                  <a:pt x="34" y="58"/>
                  <a:pt x="33" y="59"/>
                  <a:pt x="33" y="60"/>
                </a:cubicBezTo>
                <a:cubicBezTo>
                  <a:pt x="33" y="61"/>
                  <a:pt x="33" y="62"/>
                  <a:pt x="33" y="62"/>
                </a:cubicBezTo>
                <a:cubicBezTo>
                  <a:pt x="33" y="63"/>
                  <a:pt x="33" y="63"/>
                  <a:pt x="33" y="64"/>
                </a:cubicBezTo>
                <a:cubicBezTo>
                  <a:pt x="32" y="66"/>
                  <a:pt x="31" y="69"/>
                  <a:pt x="31" y="71"/>
                </a:cubicBezTo>
                <a:cubicBezTo>
                  <a:pt x="31" y="74"/>
                  <a:pt x="30" y="76"/>
                  <a:pt x="30" y="78"/>
                </a:cubicBezTo>
                <a:cubicBezTo>
                  <a:pt x="29" y="79"/>
                  <a:pt x="30" y="81"/>
                  <a:pt x="29" y="82"/>
                </a:cubicBezTo>
                <a:cubicBezTo>
                  <a:pt x="29" y="83"/>
                  <a:pt x="29" y="84"/>
                  <a:pt x="28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6" y="84"/>
                  <a:pt x="25" y="84"/>
                </a:cubicBezTo>
                <a:cubicBezTo>
                  <a:pt x="24" y="84"/>
                  <a:pt x="24" y="83"/>
                  <a:pt x="23" y="83"/>
                </a:cubicBezTo>
                <a:cubicBezTo>
                  <a:pt x="22" y="83"/>
                  <a:pt x="22" y="83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7"/>
                  <a:pt x="20" y="87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9"/>
                  <a:pt x="21" y="89"/>
                  <a:pt x="22" y="89"/>
                </a:cubicBezTo>
                <a:cubicBezTo>
                  <a:pt x="22" y="89"/>
                  <a:pt x="23" y="90"/>
                  <a:pt x="23" y="90"/>
                </a:cubicBezTo>
                <a:cubicBezTo>
                  <a:pt x="23" y="90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8" y="91"/>
                  <a:pt x="28" y="92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5"/>
                  <a:pt x="28" y="96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9"/>
                  <a:pt x="27" y="100"/>
                  <a:pt x="26" y="100"/>
                </a:cubicBezTo>
                <a:cubicBezTo>
                  <a:pt x="25" y="100"/>
                  <a:pt x="25" y="101"/>
                  <a:pt x="24" y="101"/>
                </a:cubicBezTo>
                <a:cubicBezTo>
                  <a:pt x="23" y="101"/>
                  <a:pt x="23" y="102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3"/>
                  <a:pt x="22" y="103"/>
                  <a:pt x="22" y="103"/>
                </a:cubicBezTo>
                <a:cubicBezTo>
                  <a:pt x="21" y="103"/>
                  <a:pt x="20" y="104"/>
                  <a:pt x="20" y="105"/>
                </a:cubicBezTo>
                <a:cubicBezTo>
                  <a:pt x="20" y="105"/>
                  <a:pt x="20" y="105"/>
                  <a:pt x="20" y="106"/>
                </a:cubicBezTo>
                <a:cubicBezTo>
                  <a:pt x="21" y="107"/>
                  <a:pt x="22" y="108"/>
                  <a:pt x="22" y="108"/>
                </a:cubicBezTo>
                <a:cubicBezTo>
                  <a:pt x="22" y="109"/>
                  <a:pt x="22" y="109"/>
                  <a:pt x="21" y="109"/>
                </a:cubicBezTo>
                <a:cubicBezTo>
                  <a:pt x="20" y="111"/>
                  <a:pt x="18" y="111"/>
                  <a:pt x="16" y="112"/>
                </a:cubicBezTo>
                <a:cubicBezTo>
                  <a:pt x="15" y="112"/>
                  <a:pt x="13" y="113"/>
                  <a:pt x="11" y="114"/>
                </a:cubicBezTo>
                <a:cubicBezTo>
                  <a:pt x="10" y="113"/>
                  <a:pt x="9" y="112"/>
                  <a:pt x="8" y="111"/>
                </a:cubicBezTo>
                <a:cubicBezTo>
                  <a:pt x="8" y="111"/>
                  <a:pt x="7" y="111"/>
                  <a:pt x="7" y="111"/>
                </a:cubicBezTo>
                <a:cubicBezTo>
                  <a:pt x="5" y="111"/>
                  <a:pt x="4" y="111"/>
                  <a:pt x="3" y="112"/>
                </a:cubicBezTo>
                <a:cubicBezTo>
                  <a:pt x="2" y="112"/>
                  <a:pt x="2" y="113"/>
                  <a:pt x="2" y="114"/>
                </a:cubicBezTo>
                <a:cubicBezTo>
                  <a:pt x="2" y="114"/>
                  <a:pt x="2" y="115"/>
                  <a:pt x="3" y="116"/>
                </a:cubicBezTo>
                <a:cubicBezTo>
                  <a:pt x="3" y="117"/>
                  <a:pt x="4" y="118"/>
                  <a:pt x="4" y="119"/>
                </a:cubicBezTo>
                <a:cubicBezTo>
                  <a:pt x="4" y="120"/>
                  <a:pt x="4" y="120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5" y="122"/>
                  <a:pt x="7" y="124"/>
                  <a:pt x="7" y="126"/>
                </a:cubicBezTo>
                <a:cubicBezTo>
                  <a:pt x="7" y="126"/>
                  <a:pt x="7" y="126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8"/>
                  <a:pt x="7" y="129"/>
                  <a:pt x="6" y="129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1"/>
                  <a:pt x="5" y="132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3" y="136"/>
                  <a:pt x="3" y="137"/>
                  <a:pt x="4" y="137"/>
                </a:cubicBezTo>
                <a:cubicBezTo>
                  <a:pt x="4" y="137"/>
                  <a:pt x="5" y="137"/>
                  <a:pt x="5" y="137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4" y="139"/>
                  <a:pt x="3" y="140"/>
                </a:cubicBezTo>
                <a:cubicBezTo>
                  <a:pt x="2" y="140"/>
                  <a:pt x="0" y="141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2" y="145"/>
                </a:cubicBezTo>
                <a:cubicBezTo>
                  <a:pt x="2" y="145"/>
                  <a:pt x="2" y="146"/>
                  <a:pt x="2" y="147"/>
                </a:cubicBezTo>
                <a:cubicBezTo>
                  <a:pt x="3" y="147"/>
                  <a:pt x="3" y="148"/>
                  <a:pt x="3" y="148"/>
                </a:cubicBezTo>
                <a:cubicBezTo>
                  <a:pt x="2" y="148"/>
                  <a:pt x="2" y="149"/>
                  <a:pt x="2" y="149"/>
                </a:cubicBezTo>
                <a:cubicBezTo>
                  <a:pt x="1" y="150"/>
                  <a:pt x="1" y="151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2" y="153"/>
                  <a:pt x="3" y="155"/>
                  <a:pt x="5" y="157"/>
                </a:cubicBezTo>
                <a:cubicBezTo>
                  <a:pt x="6" y="157"/>
                  <a:pt x="6" y="158"/>
                  <a:pt x="7" y="159"/>
                </a:cubicBezTo>
                <a:cubicBezTo>
                  <a:pt x="7" y="160"/>
                  <a:pt x="7" y="161"/>
                  <a:pt x="7" y="162"/>
                </a:cubicBezTo>
                <a:cubicBezTo>
                  <a:pt x="8" y="164"/>
                  <a:pt x="8" y="166"/>
                  <a:pt x="8" y="168"/>
                </a:cubicBezTo>
                <a:cubicBezTo>
                  <a:pt x="8" y="169"/>
                  <a:pt x="8" y="169"/>
                  <a:pt x="8" y="170"/>
                </a:cubicBezTo>
                <a:cubicBezTo>
                  <a:pt x="8" y="172"/>
                  <a:pt x="5" y="172"/>
                  <a:pt x="4" y="174"/>
                </a:cubicBezTo>
                <a:cubicBezTo>
                  <a:pt x="3" y="175"/>
                  <a:pt x="3" y="176"/>
                  <a:pt x="2" y="177"/>
                </a:cubicBezTo>
                <a:cubicBezTo>
                  <a:pt x="2" y="178"/>
                  <a:pt x="2" y="179"/>
                  <a:pt x="2" y="179"/>
                </a:cubicBezTo>
                <a:cubicBezTo>
                  <a:pt x="2" y="180"/>
                  <a:pt x="2" y="180"/>
                  <a:pt x="2" y="180"/>
                </a:cubicBezTo>
                <a:cubicBezTo>
                  <a:pt x="2" y="181"/>
                  <a:pt x="3" y="181"/>
                  <a:pt x="3" y="182"/>
                </a:cubicBezTo>
                <a:cubicBezTo>
                  <a:pt x="3" y="182"/>
                  <a:pt x="3" y="182"/>
                  <a:pt x="3" y="183"/>
                </a:cubicBezTo>
                <a:cubicBezTo>
                  <a:pt x="3" y="183"/>
                  <a:pt x="3" y="183"/>
                  <a:pt x="3" y="183"/>
                </a:cubicBezTo>
                <a:cubicBezTo>
                  <a:pt x="3" y="183"/>
                  <a:pt x="3" y="183"/>
                  <a:pt x="3" y="184"/>
                </a:cubicBezTo>
                <a:cubicBezTo>
                  <a:pt x="3" y="185"/>
                  <a:pt x="4" y="186"/>
                  <a:pt x="5" y="186"/>
                </a:cubicBezTo>
                <a:cubicBezTo>
                  <a:pt x="6" y="187"/>
                  <a:pt x="7" y="187"/>
                  <a:pt x="8" y="188"/>
                </a:cubicBezTo>
                <a:cubicBezTo>
                  <a:pt x="9" y="188"/>
                  <a:pt x="9" y="189"/>
                  <a:pt x="10" y="189"/>
                </a:cubicBezTo>
                <a:cubicBezTo>
                  <a:pt x="11" y="189"/>
                  <a:pt x="11" y="189"/>
                  <a:pt x="11" y="190"/>
                </a:cubicBezTo>
                <a:cubicBezTo>
                  <a:pt x="11" y="190"/>
                  <a:pt x="11" y="190"/>
                  <a:pt x="11" y="190"/>
                </a:cubicBezTo>
                <a:cubicBezTo>
                  <a:pt x="11" y="190"/>
                  <a:pt x="11" y="190"/>
                  <a:pt x="10" y="191"/>
                </a:cubicBezTo>
                <a:cubicBezTo>
                  <a:pt x="10" y="192"/>
                  <a:pt x="9" y="192"/>
                  <a:pt x="9" y="193"/>
                </a:cubicBezTo>
                <a:cubicBezTo>
                  <a:pt x="9" y="194"/>
                  <a:pt x="9" y="195"/>
                  <a:pt x="8" y="196"/>
                </a:cubicBezTo>
                <a:cubicBezTo>
                  <a:pt x="8" y="197"/>
                  <a:pt x="7" y="197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9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1"/>
                  <a:pt x="8" y="202"/>
                  <a:pt x="9" y="202"/>
                </a:cubicBezTo>
                <a:cubicBezTo>
                  <a:pt x="10" y="203"/>
                  <a:pt x="12" y="204"/>
                  <a:pt x="12" y="205"/>
                </a:cubicBezTo>
                <a:cubicBezTo>
                  <a:pt x="13" y="207"/>
                  <a:pt x="14" y="210"/>
                  <a:pt x="14" y="212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2"/>
                  <a:pt x="16" y="212"/>
                  <a:pt x="17" y="212"/>
                </a:cubicBezTo>
                <a:cubicBezTo>
                  <a:pt x="18" y="212"/>
                  <a:pt x="20" y="213"/>
                  <a:pt x="22" y="214"/>
                </a:cubicBezTo>
                <a:cubicBezTo>
                  <a:pt x="23" y="214"/>
                  <a:pt x="23" y="215"/>
                  <a:pt x="25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26" y="215"/>
                  <a:pt x="28" y="214"/>
                  <a:pt x="28" y="214"/>
                </a:cubicBezTo>
                <a:cubicBezTo>
                  <a:pt x="29" y="213"/>
                  <a:pt x="30" y="213"/>
                  <a:pt x="31" y="213"/>
                </a:cubicBezTo>
                <a:cubicBezTo>
                  <a:pt x="31" y="213"/>
                  <a:pt x="31" y="213"/>
                  <a:pt x="32" y="213"/>
                </a:cubicBezTo>
                <a:cubicBezTo>
                  <a:pt x="32" y="213"/>
                  <a:pt x="33" y="214"/>
                  <a:pt x="33" y="214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6"/>
                </a:cubicBezTo>
                <a:cubicBezTo>
                  <a:pt x="33" y="216"/>
                  <a:pt x="33" y="216"/>
                  <a:pt x="33" y="216"/>
                </a:cubicBezTo>
                <a:cubicBezTo>
                  <a:pt x="34" y="218"/>
                  <a:pt x="38" y="218"/>
                  <a:pt x="40" y="219"/>
                </a:cubicBezTo>
                <a:cubicBezTo>
                  <a:pt x="40" y="219"/>
                  <a:pt x="41" y="219"/>
                  <a:pt x="41" y="219"/>
                </a:cubicBezTo>
                <a:cubicBezTo>
                  <a:pt x="42" y="219"/>
                  <a:pt x="42" y="219"/>
                  <a:pt x="43" y="218"/>
                </a:cubicBezTo>
                <a:cubicBezTo>
                  <a:pt x="44" y="218"/>
                  <a:pt x="44" y="218"/>
                  <a:pt x="44" y="218"/>
                </a:cubicBezTo>
                <a:cubicBezTo>
                  <a:pt x="45" y="218"/>
                  <a:pt x="45" y="218"/>
                  <a:pt x="46" y="219"/>
                </a:cubicBezTo>
                <a:cubicBezTo>
                  <a:pt x="47" y="221"/>
                  <a:pt x="50" y="222"/>
                  <a:pt x="51" y="223"/>
                </a:cubicBezTo>
                <a:cubicBezTo>
                  <a:pt x="50" y="223"/>
                  <a:pt x="50" y="224"/>
                  <a:pt x="49" y="224"/>
                </a:cubicBezTo>
                <a:cubicBezTo>
                  <a:pt x="49" y="225"/>
                  <a:pt x="48" y="226"/>
                  <a:pt x="48" y="226"/>
                </a:cubicBezTo>
                <a:cubicBezTo>
                  <a:pt x="47" y="228"/>
                  <a:pt x="46" y="229"/>
                  <a:pt x="45" y="230"/>
                </a:cubicBezTo>
                <a:cubicBezTo>
                  <a:pt x="44" y="232"/>
                  <a:pt x="41" y="233"/>
                  <a:pt x="40" y="236"/>
                </a:cubicBezTo>
                <a:cubicBezTo>
                  <a:pt x="39" y="237"/>
                  <a:pt x="39" y="239"/>
                  <a:pt x="39" y="240"/>
                </a:cubicBezTo>
                <a:cubicBezTo>
                  <a:pt x="39" y="241"/>
                  <a:pt x="38" y="242"/>
                  <a:pt x="38" y="243"/>
                </a:cubicBezTo>
                <a:cubicBezTo>
                  <a:pt x="36" y="246"/>
                  <a:pt x="37" y="249"/>
                  <a:pt x="36" y="251"/>
                </a:cubicBezTo>
                <a:cubicBezTo>
                  <a:pt x="35" y="252"/>
                  <a:pt x="33" y="253"/>
                  <a:pt x="33" y="255"/>
                </a:cubicBezTo>
                <a:cubicBezTo>
                  <a:pt x="33" y="255"/>
                  <a:pt x="33" y="255"/>
                  <a:pt x="33" y="255"/>
                </a:cubicBezTo>
                <a:cubicBezTo>
                  <a:pt x="33" y="256"/>
                  <a:pt x="34" y="257"/>
                  <a:pt x="34" y="258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4" y="259"/>
                  <a:pt x="34" y="260"/>
                  <a:pt x="34" y="261"/>
                </a:cubicBezTo>
                <a:cubicBezTo>
                  <a:pt x="33" y="262"/>
                  <a:pt x="32" y="263"/>
                  <a:pt x="32" y="265"/>
                </a:cubicBezTo>
                <a:cubicBezTo>
                  <a:pt x="32" y="265"/>
                  <a:pt x="32" y="266"/>
                  <a:pt x="32" y="266"/>
                </a:cubicBezTo>
                <a:cubicBezTo>
                  <a:pt x="32" y="268"/>
                  <a:pt x="32" y="269"/>
                  <a:pt x="32" y="270"/>
                </a:cubicBezTo>
                <a:cubicBezTo>
                  <a:pt x="32" y="270"/>
                  <a:pt x="32" y="270"/>
                  <a:pt x="32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71"/>
                  <a:pt x="32" y="271"/>
                  <a:pt x="32" y="272"/>
                </a:cubicBezTo>
                <a:cubicBezTo>
                  <a:pt x="32" y="272"/>
                  <a:pt x="33" y="272"/>
                  <a:pt x="33" y="272"/>
                </a:cubicBezTo>
                <a:cubicBezTo>
                  <a:pt x="35" y="273"/>
                  <a:pt x="35" y="273"/>
                  <a:pt x="35" y="275"/>
                </a:cubicBezTo>
                <a:cubicBezTo>
                  <a:pt x="35" y="276"/>
                  <a:pt x="35" y="276"/>
                  <a:pt x="35" y="276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37" y="275"/>
                  <a:pt x="37" y="273"/>
                  <a:pt x="38" y="273"/>
                </a:cubicBezTo>
                <a:cubicBezTo>
                  <a:pt x="38" y="273"/>
                  <a:pt x="39" y="273"/>
                  <a:pt x="39" y="273"/>
                </a:cubicBezTo>
                <a:cubicBezTo>
                  <a:pt x="39" y="273"/>
                  <a:pt x="40" y="273"/>
                  <a:pt x="41" y="273"/>
                </a:cubicBezTo>
                <a:cubicBezTo>
                  <a:pt x="42" y="274"/>
                  <a:pt x="42" y="274"/>
                  <a:pt x="43" y="274"/>
                </a:cubicBezTo>
                <a:cubicBezTo>
                  <a:pt x="43" y="274"/>
                  <a:pt x="44" y="274"/>
                  <a:pt x="44" y="274"/>
                </a:cubicBezTo>
                <a:cubicBezTo>
                  <a:pt x="45" y="273"/>
                  <a:pt x="46" y="272"/>
                  <a:pt x="47" y="272"/>
                </a:cubicBezTo>
                <a:cubicBezTo>
                  <a:pt x="47" y="272"/>
                  <a:pt x="47" y="272"/>
                  <a:pt x="48" y="272"/>
                </a:cubicBezTo>
                <a:cubicBezTo>
                  <a:pt x="48" y="272"/>
                  <a:pt x="49" y="273"/>
                  <a:pt x="50" y="273"/>
                </a:cubicBezTo>
                <a:cubicBezTo>
                  <a:pt x="51" y="274"/>
                  <a:pt x="51" y="274"/>
                  <a:pt x="51" y="274"/>
                </a:cubicBezTo>
                <a:cubicBezTo>
                  <a:pt x="52" y="274"/>
                  <a:pt x="52" y="274"/>
                  <a:pt x="52" y="273"/>
                </a:cubicBezTo>
                <a:cubicBezTo>
                  <a:pt x="52" y="273"/>
                  <a:pt x="52" y="273"/>
                  <a:pt x="53" y="272"/>
                </a:cubicBezTo>
                <a:cubicBezTo>
                  <a:pt x="53" y="271"/>
                  <a:pt x="53" y="270"/>
                  <a:pt x="54" y="269"/>
                </a:cubicBezTo>
                <a:cubicBezTo>
                  <a:pt x="54" y="268"/>
                  <a:pt x="54" y="268"/>
                  <a:pt x="55" y="268"/>
                </a:cubicBezTo>
                <a:cubicBezTo>
                  <a:pt x="55" y="267"/>
                  <a:pt x="56" y="267"/>
                  <a:pt x="56" y="267"/>
                </a:cubicBezTo>
                <a:cubicBezTo>
                  <a:pt x="57" y="266"/>
                  <a:pt x="57" y="266"/>
                  <a:pt x="57" y="266"/>
                </a:cubicBezTo>
                <a:cubicBezTo>
                  <a:pt x="57" y="266"/>
                  <a:pt x="58" y="266"/>
                  <a:pt x="58" y="266"/>
                </a:cubicBezTo>
                <a:cubicBezTo>
                  <a:pt x="58" y="266"/>
                  <a:pt x="59" y="266"/>
                  <a:pt x="60" y="266"/>
                </a:cubicBezTo>
                <a:cubicBezTo>
                  <a:pt x="61" y="267"/>
                  <a:pt x="62" y="267"/>
                  <a:pt x="63" y="268"/>
                </a:cubicBezTo>
                <a:cubicBezTo>
                  <a:pt x="64" y="268"/>
                  <a:pt x="65" y="268"/>
                  <a:pt x="66" y="269"/>
                </a:cubicBezTo>
                <a:cubicBezTo>
                  <a:pt x="66" y="270"/>
                  <a:pt x="66" y="270"/>
                  <a:pt x="66" y="271"/>
                </a:cubicBezTo>
                <a:cubicBezTo>
                  <a:pt x="66" y="271"/>
                  <a:pt x="67" y="271"/>
                  <a:pt x="68" y="271"/>
                </a:cubicBezTo>
                <a:cubicBezTo>
                  <a:pt x="68" y="271"/>
                  <a:pt x="68" y="271"/>
                  <a:pt x="68" y="271"/>
                </a:cubicBezTo>
                <a:cubicBezTo>
                  <a:pt x="69" y="271"/>
                  <a:pt x="70" y="271"/>
                  <a:pt x="71" y="271"/>
                </a:cubicBezTo>
                <a:cubicBezTo>
                  <a:pt x="71" y="271"/>
                  <a:pt x="72" y="271"/>
                  <a:pt x="72" y="271"/>
                </a:cubicBezTo>
                <a:cubicBezTo>
                  <a:pt x="73" y="271"/>
                  <a:pt x="74" y="272"/>
                  <a:pt x="75" y="272"/>
                </a:cubicBezTo>
                <a:cubicBezTo>
                  <a:pt x="77" y="272"/>
                  <a:pt x="80" y="272"/>
                  <a:pt x="82" y="274"/>
                </a:cubicBezTo>
                <a:cubicBezTo>
                  <a:pt x="83" y="275"/>
                  <a:pt x="84" y="276"/>
                  <a:pt x="86" y="276"/>
                </a:cubicBezTo>
                <a:cubicBezTo>
                  <a:pt x="86" y="276"/>
                  <a:pt x="87" y="276"/>
                  <a:pt x="88" y="276"/>
                </a:cubicBezTo>
                <a:cubicBezTo>
                  <a:pt x="89" y="275"/>
                  <a:pt x="89" y="275"/>
                  <a:pt x="89" y="275"/>
                </a:cubicBezTo>
                <a:cubicBezTo>
                  <a:pt x="89" y="275"/>
                  <a:pt x="90" y="275"/>
                  <a:pt x="90" y="275"/>
                </a:cubicBezTo>
                <a:cubicBezTo>
                  <a:pt x="91" y="276"/>
                  <a:pt x="92" y="276"/>
                  <a:pt x="93" y="277"/>
                </a:cubicBezTo>
                <a:cubicBezTo>
                  <a:pt x="96" y="278"/>
                  <a:pt x="96" y="281"/>
                  <a:pt x="98" y="282"/>
                </a:cubicBezTo>
                <a:cubicBezTo>
                  <a:pt x="98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4"/>
                  <a:pt x="99" y="284"/>
                </a:cubicBezTo>
                <a:cubicBezTo>
                  <a:pt x="99" y="284"/>
                  <a:pt x="99" y="284"/>
                  <a:pt x="99" y="284"/>
                </a:cubicBezTo>
                <a:cubicBezTo>
                  <a:pt x="100" y="285"/>
                  <a:pt x="100" y="286"/>
                  <a:pt x="101" y="286"/>
                </a:cubicBezTo>
                <a:cubicBezTo>
                  <a:pt x="102" y="286"/>
                  <a:pt x="102" y="286"/>
                  <a:pt x="103" y="285"/>
                </a:cubicBezTo>
                <a:cubicBezTo>
                  <a:pt x="103" y="285"/>
                  <a:pt x="103" y="284"/>
                  <a:pt x="104" y="283"/>
                </a:cubicBezTo>
                <a:cubicBezTo>
                  <a:pt x="104" y="283"/>
                  <a:pt x="105" y="282"/>
                  <a:pt x="105" y="281"/>
                </a:cubicBezTo>
                <a:cubicBezTo>
                  <a:pt x="105" y="281"/>
                  <a:pt x="105" y="281"/>
                  <a:pt x="105" y="280"/>
                </a:cubicBezTo>
                <a:cubicBezTo>
                  <a:pt x="105" y="279"/>
                  <a:pt x="104" y="277"/>
                  <a:pt x="104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5" y="275"/>
                  <a:pt x="105" y="275"/>
                  <a:pt x="105" y="275"/>
                </a:cubicBezTo>
                <a:cubicBezTo>
                  <a:pt x="106" y="275"/>
                  <a:pt x="107" y="276"/>
                  <a:pt x="108" y="276"/>
                </a:cubicBezTo>
                <a:cubicBezTo>
                  <a:pt x="109" y="277"/>
                  <a:pt x="110" y="277"/>
                  <a:pt x="110" y="277"/>
                </a:cubicBezTo>
                <a:cubicBezTo>
                  <a:pt x="111" y="277"/>
                  <a:pt x="111" y="277"/>
                  <a:pt x="112" y="277"/>
                </a:cubicBezTo>
                <a:cubicBezTo>
                  <a:pt x="112" y="277"/>
                  <a:pt x="112" y="277"/>
                  <a:pt x="112" y="277"/>
                </a:cubicBezTo>
                <a:cubicBezTo>
                  <a:pt x="113" y="277"/>
                  <a:pt x="114" y="277"/>
                  <a:pt x="115" y="277"/>
                </a:cubicBezTo>
                <a:cubicBezTo>
                  <a:pt x="116" y="277"/>
                  <a:pt x="117" y="277"/>
                  <a:pt x="117" y="277"/>
                </a:cubicBezTo>
                <a:cubicBezTo>
                  <a:pt x="118" y="278"/>
                  <a:pt x="118" y="279"/>
                  <a:pt x="118" y="280"/>
                </a:cubicBezTo>
                <a:cubicBezTo>
                  <a:pt x="119" y="281"/>
                  <a:pt x="120" y="282"/>
                  <a:pt x="121" y="281"/>
                </a:cubicBezTo>
                <a:cubicBezTo>
                  <a:pt x="122" y="281"/>
                  <a:pt x="124" y="280"/>
                  <a:pt x="125" y="280"/>
                </a:cubicBezTo>
                <a:cubicBezTo>
                  <a:pt x="129" y="279"/>
                  <a:pt x="131" y="278"/>
                  <a:pt x="134" y="276"/>
                </a:cubicBezTo>
                <a:cubicBezTo>
                  <a:pt x="135" y="276"/>
                  <a:pt x="137" y="275"/>
                  <a:pt x="138" y="274"/>
                </a:cubicBezTo>
                <a:cubicBezTo>
                  <a:pt x="138" y="274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40" y="273"/>
                  <a:pt x="140" y="274"/>
                  <a:pt x="141" y="274"/>
                </a:cubicBezTo>
                <a:cubicBezTo>
                  <a:pt x="141" y="274"/>
                  <a:pt x="141" y="274"/>
                  <a:pt x="141" y="274"/>
                </a:cubicBezTo>
                <a:cubicBezTo>
                  <a:pt x="142" y="274"/>
                  <a:pt x="142" y="273"/>
                  <a:pt x="143" y="273"/>
                </a:cubicBezTo>
                <a:cubicBezTo>
                  <a:pt x="143" y="273"/>
                  <a:pt x="143" y="273"/>
                  <a:pt x="143" y="273"/>
                </a:cubicBezTo>
                <a:cubicBezTo>
                  <a:pt x="143" y="273"/>
                  <a:pt x="144" y="273"/>
                  <a:pt x="144" y="273"/>
                </a:cubicBezTo>
                <a:cubicBezTo>
                  <a:pt x="145" y="273"/>
                  <a:pt x="145" y="273"/>
                  <a:pt x="146" y="273"/>
                </a:cubicBezTo>
                <a:cubicBezTo>
                  <a:pt x="147" y="273"/>
                  <a:pt x="147" y="273"/>
                  <a:pt x="148" y="273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149" y="271"/>
                  <a:pt x="149" y="271"/>
                  <a:pt x="150" y="270"/>
                </a:cubicBezTo>
                <a:cubicBezTo>
                  <a:pt x="150" y="269"/>
                  <a:pt x="150" y="269"/>
                  <a:pt x="150" y="269"/>
                </a:cubicBezTo>
                <a:cubicBezTo>
                  <a:pt x="151" y="269"/>
                  <a:pt x="151" y="269"/>
                  <a:pt x="152" y="269"/>
                </a:cubicBezTo>
                <a:cubicBezTo>
                  <a:pt x="152" y="270"/>
                  <a:pt x="153" y="270"/>
                  <a:pt x="153" y="270"/>
                </a:cubicBezTo>
                <a:cubicBezTo>
                  <a:pt x="153" y="270"/>
                  <a:pt x="153" y="270"/>
                  <a:pt x="153" y="270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4" y="270"/>
                  <a:pt x="155" y="270"/>
                  <a:pt x="155" y="270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6" y="270"/>
                  <a:pt x="156" y="270"/>
                  <a:pt x="156" y="270"/>
                </a:cubicBezTo>
                <a:cubicBezTo>
                  <a:pt x="156" y="270"/>
                  <a:pt x="156" y="271"/>
                  <a:pt x="157" y="271"/>
                </a:cubicBezTo>
                <a:cubicBezTo>
                  <a:pt x="157" y="272"/>
                  <a:pt x="157" y="272"/>
                  <a:pt x="158" y="272"/>
                </a:cubicBezTo>
                <a:cubicBezTo>
                  <a:pt x="158" y="272"/>
                  <a:pt x="159" y="272"/>
                  <a:pt x="159" y="272"/>
                </a:cubicBezTo>
                <a:cubicBezTo>
                  <a:pt x="160" y="271"/>
                  <a:pt x="161" y="271"/>
                  <a:pt x="162" y="271"/>
                </a:cubicBezTo>
                <a:cubicBezTo>
                  <a:pt x="162" y="271"/>
                  <a:pt x="162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4" y="271"/>
                  <a:pt x="164" y="271"/>
                </a:cubicBezTo>
                <a:cubicBezTo>
                  <a:pt x="164" y="270"/>
                  <a:pt x="166" y="272"/>
                  <a:pt x="167" y="274"/>
                </a:cubicBezTo>
                <a:cubicBezTo>
                  <a:pt x="167" y="275"/>
                  <a:pt x="167" y="276"/>
                  <a:pt x="168" y="277"/>
                </a:cubicBezTo>
                <a:cubicBezTo>
                  <a:pt x="168" y="277"/>
                  <a:pt x="169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77"/>
                  <a:pt x="170" y="276"/>
                  <a:pt x="170" y="276"/>
                </a:cubicBezTo>
                <a:cubicBezTo>
                  <a:pt x="170" y="274"/>
                  <a:pt x="171" y="273"/>
                  <a:pt x="171" y="271"/>
                </a:cubicBezTo>
                <a:cubicBezTo>
                  <a:pt x="171" y="271"/>
                  <a:pt x="171" y="271"/>
                  <a:pt x="171" y="270"/>
                </a:cubicBezTo>
                <a:cubicBezTo>
                  <a:pt x="171" y="270"/>
                  <a:pt x="171" y="270"/>
                  <a:pt x="171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69" y="270"/>
                  <a:pt x="169" y="271"/>
                  <a:pt x="168" y="271"/>
                </a:cubicBezTo>
                <a:cubicBezTo>
                  <a:pt x="168" y="270"/>
                  <a:pt x="168" y="270"/>
                  <a:pt x="167" y="270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8"/>
                  <a:pt x="168" y="267"/>
                  <a:pt x="168" y="266"/>
                </a:cubicBezTo>
                <a:cubicBezTo>
                  <a:pt x="168" y="265"/>
                  <a:pt x="168" y="265"/>
                  <a:pt x="168" y="265"/>
                </a:cubicBezTo>
                <a:cubicBezTo>
                  <a:pt x="168" y="264"/>
                  <a:pt x="168" y="263"/>
                  <a:pt x="167" y="262"/>
                </a:cubicBezTo>
                <a:cubicBezTo>
                  <a:pt x="167" y="262"/>
                  <a:pt x="166" y="261"/>
                  <a:pt x="166" y="260"/>
                </a:cubicBezTo>
                <a:cubicBezTo>
                  <a:pt x="166" y="259"/>
                  <a:pt x="166" y="258"/>
                  <a:pt x="165" y="257"/>
                </a:cubicBezTo>
                <a:cubicBezTo>
                  <a:pt x="164" y="256"/>
                  <a:pt x="163" y="255"/>
                  <a:pt x="163" y="255"/>
                </a:cubicBezTo>
                <a:cubicBezTo>
                  <a:pt x="163" y="254"/>
                  <a:pt x="163" y="254"/>
                  <a:pt x="163" y="254"/>
                </a:cubicBezTo>
                <a:cubicBezTo>
                  <a:pt x="163" y="254"/>
                  <a:pt x="163" y="253"/>
                  <a:pt x="164" y="253"/>
                </a:cubicBezTo>
                <a:cubicBezTo>
                  <a:pt x="165" y="252"/>
                  <a:pt x="165" y="251"/>
                  <a:pt x="166" y="250"/>
                </a:cubicBezTo>
                <a:cubicBezTo>
                  <a:pt x="166" y="251"/>
                  <a:pt x="166" y="251"/>
                  <a:pt x="167" y="251"/>
                </a:cubicBezTo>
                <a:cubicBezTo>
                  <a:pt x="168" y="251"/>
                  <a:pt x="168" y="250"/>
                  <a:pt x="168" y="249"/>
                </a:cubicBezTo>
                <a:cubicBezTo>
                  <a:pt x="169" y="249"/>
                  <a:pt x="169" y="248"/>
                  <a:pt x="169" y="248"/>
                </a:cubicBezTo>
                <a:cubicBezTo>
                  <a:pt x="170" y="247"/>
                  <a:pt x="172" y="247"/>
                  <a:pt x="172" y="247"/>
                </a:cubicBezTo>
                <a:cubicBezTo>
                  <a:pt x="173" y="247"/>
                  <a:pt x="174" y="247"/>
                  <a:pt x="175" y="246"/>
                </a:cubicBezTo>
                <a:cubicBezTo>
                  <a:pt x="178" y="245"/>
                  <a:pt x="178" y="244"/>
                  <a:pt x="178" y="242"/>
                </a:cubicBezTo>
                <a:cubicBezTo>
                  <a:pt x="178" y="242"/>
                  <a:pt x="178" y="241"/>
                  <a:pt x="17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78" y="240"/>
                  <a:pt x="178" y="239"/>
                  <a:pt x="179" y="239"/>
                </a:cubicBezTo>
                <a:cubicBezTo>
                  <a:pt x="179" y="238"/>
                  <a:pt x="179" y="237"/>
                  <a:pt x="180" y="236"/>
                </a:cubicBezTo>
                <a:cubicBezTo>
                  <a:pt x="180" y="236"/>
                  <a:pt x="180" y="236"/>
                  <a:pt x="180" y="235"/>
                </a:cubicBezTo>
                <a:cubicBezTo>
                  <a:pt x="180" y="235"/>
                  <a:pt x="180" y="235"/>
                  <a:pt x="181" y="235"/>
                </a:cubicBezTo>
                <a:cubicBezTo>
                  <a:pt x="181" y="235"/>
                  <a:pt x="181" y="235"/>
                  <a:pt x="181" y="235"/>
                </a:cubicBezTo>
                <a:cubicBezTo>
                  <a:pt x="182" y="235"/>
                  <a:pt x="182" y="236"/>
                  <a:pt x="183" y="236"/>
                </a:cubicBezTo>
                <a:cubicBezTo>
                  <a:pt x="184" y="236"/>
                  <a:pt x="184" y="236"/>
                  <a:pt x="185" y="236"/>
                </a:cubicBezTo>
                <a:cubicBezTo>
                  <a:pt x="186" y="236"/>
                  <a:pt x="186" y="236"/>
                  <a:pt x="187" y="236"/>
                </a:cubicBezTo>
                <a:cubicBezTo>
                  <a:pt x="188" y="235"/>
                  <a:pt x="188" y="234"/>
                  <a:pt x="188" y="233"/>
                </a:cubicBezTo>
                <a:cubicBezTo>
                  <a:pt x="188" y="232"/>
                  <a:pt x="188" y="232"/>
                  <a:pt x="188" y="231"/>
                </a:cubicBezTo>
                <a:cubicBezTo>
                  <a:pt x="188" y="230"/>
                  <a:pt x="188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7"/>
                  <a:pt x="188" y="226"/>
                  <a:pt x="187" y="226"/>
                </a:cubicBezTo>
                <a:cubicBezTo>
                  <a:pt x="186" y="226"/>
                  <a:pt x="185" y="226"/>
                  <a:pt x="184" y="225"/>
                </a:cubicBezTo>
                <a:cubicBezTo>
                  <a:pt x="184" y="225"/>
                  <a:pt x="183" y="224"/>
                  <a:pt x="182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24"/>
                  <a:pt x="181" y="224"/>
                  <a:pt x="180" y="224"/>
                </a:cubicBezTo>
                <a:cubicBezTo>
                  <a:pt x="180" y="224"/>
                  <a:pt x="180" y="224"/>
                  <a:pt x="179" y="223"/>
                </a:cubicBezTo>
                <a:cubicBezTo>
                  <a:pt x="179" y="223"/>
                  <a:pt x="178" y="222"/>
                  <a:pt x="177" y="221"/>
                </a:cubicBezTo>
                <a:cubicBezTo>
                  <a:pt x="177" y="220"/>
                  <a:pt x="177" y="219"/>
                  <a:pt x="176" y="218"/>
                </a:cubicBezTo>
                <a:cubicBezTo>
                  <a:pt x="176" y="218"/>
                  <a:pt x="175" y="218"/>
                  <a:pt x="175" y="218"/>
                </a:cubicBezTo>
                <a:cubicBezTo>
                  <a:pt x="174" y="218"/>
                  <a:pt x="174" y="218"/>
                  <a:pt x="174" y="218"/>
                </a:cubicBezTo>
                <a:cubicBezTo>
                  <a:pt x="173" y="217"/>
                  <a:pt x="173" y="217"/>
                  <a:pt x="173" y="216"/>
                </a:cubicBezTo>
                <a:cubicBezTo>
                  <a:pt x="172" y="215"/>
                  <a:pt x="171" y="214"/>
                  <a:pt x="170" y="213"/>
                </a:cubicBezTo>
                <a:cubicBezTo>
                  <a:pt x="169" y="213"/>
                  <a:pt x="169" y="213"/>
                  <a:pt x="168" y="212"/>
                </a:cubicBezTo>
                <a:cubicBezTo>
                  <a:pt x="168" y="212"/>
                  <a:pt x="168" y="211"/>
                  <a:pt x="168" y="211"/>
                </a:cubicBezTo>
                <a:cubicBezTo>
                  <a:pt x="167" y="209"/>
                  <a:pt x="166" y="210"/>
                  <a:pt x="165" y="209"/>
                </a:cubicBezTo>
                <a:cubicBezTo>
                  <a:pt x="164" y="208"/>
                  <a:pt x="163" y="207"/>
                  <a:pt x="162" y="207"/>
                </a:cubicBezTo>
                <a:cubicBezTo>
                  <a:pt x="161" y="206"/>
                  <a:pt x="159" y="206"/>
                  <a:pt x="158" y="205"/>
                </a:cubicBezTo>
                <a:cubicBezTo>
                  <a:pt x="157" y="204"/>
                  <a:pt x="157" y="203"/>
                  <a:pt x="156" y="202"/>
                </a:cubicBezTo>
                <a:cubicBezTo>
                  <a:pt x="156" y="201"/>
                  <a:pt x="156" y="199"/>
                  <a:pt x="155" y="198"/>
                </a:cubicBezTo>
                <a:cubicBezTo>
                  <a:pt x="155" y="197"/>
                  <a:pt x="154" y="196"/>
                  <a:pt x="153" y="195"/>
                </a:cubicBezTo>
                <a:cubicBezTo>
                  <a:pt x="153" y="194"/>
                  <a:pt x="152" y="193"/>
                  <a:pt x="152" y="193"/>
                </a:cubicBezTo>
                <a:cubicBezTo>
                  <a:pt x="152" y="193"/>
                  <a:pt x="152" y="193"/>
                  <a:pt x="152" y="193"/>
                </a:cubicBezTo>
                <a:cubicBezTo>
                  <a:pt x="152" y="192"/>
                  <a:pt x="153" y="191"/>
                  <a:pt x="154" y="190"/>
                </a:cubicBezTo>
                <a:cubicBezTo>
                  <a:pt x="154" y="189"/>
                  <a:pt x="154" y="189"/>
                  <a:pt x="154" y="188"/>
                </a:cubicBezTo>
                <a:cubicBezTo>
                  <a:pt x="154" y="187"/>
                  <a:pt x="154" y="187"/>
                  <a:pt x="153" y="186"/>
                </a:cubicBezTo>
                <a:cubicBezTo>
                  <a:pt x="152" y="185"/>
                  <a:pt x="151" y="184"/>
                  <a:pt x="150" y="184"/>
                </a:cubicBezTo>
                <a:cubicBezTo>
                  <a:pt x="149" y="183"/>
                  <a:pt x="148" y="182"/>
                  <a:pt x="147" y="181"/>
                </a:cubicBezTo>
                <a:cubicBezTo>
                  <a:pt x="147" y="181"/>
                  <a:pt x="147" y="180"/>
                  <a:pt x="146" y="180"/>
                </a:cubicBezTo>
                <a:cubicBezTo>
                  <a:pt x="146" y="179"/>
                  <a:pt x="147" y="179"/>
                  <a:pt x="147" y="179"/>
                </a:cubicBezTo>
                <a:cubicBezTo>
                  <a:pt x="147" y="178"/>
                  <a:pt x="147" y="178"/>
                  <a:pt x="146" y="178"/>
                </a:cubicBezTo>
                <a:cubicBezTo>
                  <a:pt x="146" y="177"/>
                  <a:pt x="145" y="176"/>
                  <a:pt x="145" y="175"/>
                </a:cubicBezTo>
                <a:cubicBezTo>
                  <a:pt x="144" y="174"/>
                  <a:pt x="144" y="173"/>
                  <a:pt x="144" y="172"/>
                </a:cubicBezTo>
                <a:cubicBezTo>
                  <a:pt x="144" y="172"/>
                  <a:pt x="144" y="172"/>
                  <a:pt x="144" y="171"/>
                </a:cubicBezTo>
                <a:cubicBezTo>
                  <a:pt x="144" y="171"/>
                  <a:pt x="145" y="171"/>
                  <a:pt x="146" y="171"/>
                </a:cubicBezTo>
                <a:cubicBezTo>
                  <a:pt x="146" y="171"/>
                  <a:pt x="147" y="171"/>
                  <a:pt x="147" y="171"/>
                </a:cubicBezTo>
                <a:cubicBezTo>
                  <a:pt x="147" y="171"/>
                  <a:pt x="148" y="172"/>
                  <a:pt x="148" y="172"/>
                </a:cubicBezTo>
                <a:cubicBezTo>
                  <a:pt x="149" y="172"/>
                  <a:pt x="149" y="173"/>
                  <a:pt x="150" y="173"/>
                </a:cubicBezTo>
                <a:cubicBezTo>
                  <a:pt x="150" y="173"/>
                  <a:pt x="150" y="173"/>
                  <a:pt x="150" y="173"/>
                </a:cubicBezTo>
                <a:cubicBezTo>
                  <a:pt x="151" y="173"/>
                  <a:pt x="151" y="172"/>
                  <a:pt x="152" y="171"/>
                </a:cubicBezTo>
                <a:cubicBezTo>
                  <a:pt x="152" y="170"/>
                  <a:pt x="152" y="170"/>
                  <a:pt x="153" y="169"/>
                </a:cubicBezTo>
                <a:cubicBezTo>
                  <a:pt x="155" y="167"/>
                  <a:pt x="156" y="166"/>
                  <a:pt x="160" y="166"/>
                </a:cubicBezTo>
                <a:cubicBezTo>
                  <a:pt x="161" y="166"/>
                  <a:pt x="163" y="166"/>
                  <a:pt x="164" y="166"/>
                </a:cubicBezTo>
                <a:cubicBezTo>
                  <a:pt x="165" y="166"/>
                  <a:pt x="166" y="165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7" y="163"/>
                  <a:pt x="167" y="163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67" y="163"/>
                  <a:pt x="167" y="163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8" y="164"/>
                  <a:pt x="168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68" y="164"/>
                  <a:pt x="169" y="164"/>
                  <a:pt x="169" y="163"/>
                </a:cubicBezTo>
                <a:cubicBezTo>
                  <a:pt x="169" y="163"/>
                  <a:pt x="170" y="162"/>
                  <a:pt x="170" y="162"/>
                </a:cubicBezTo>
                <a:cubicBezTo>
                  <a:pt x="171" y="161"/>
                  <a:pt x="171" y="160"/>
                  <a:pt x="172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4" y="159"/>
                  <a:pt x="174" y="158"/>
                </a:cubicBezTo>
                <a:cubicBezTo>
                  <a:pt x="174" y="158"/>
                  <a:pt x="174" y="158"/>
                  <a:pt x="175" y="157"/>
                </a:cubicBezTo>
                <a:cubicBezTo>
                  <a:pt x="175" y="158"/>
                  <a:pt x="175" y="158"/>
                  <a:pt x="176" y="158"/>
                </a:cubicBezTo>
                <a:cubicBezTo>
                  <a:pt x="177" y="158"/>
                  <a:pt x="178" y="157"/>
                  <a:pt x="178" y="156"/>
                </a:cubicBezTo>
                <a:cubicBezTo>
                  <a:pt x="178" y="156"/>
                  <a:pt x="179" y="155"/>
                  <a:pt x="180" y="154"/>
                </a:cubicBezTo>
                <a:cubicBezTo>
                  <a:pt x="180" y="154"/>
                  <a:pt x="181" y="154"/>
                  <a:pt x="182" y="154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3" y="154"/>
                  <a:pt x="184" y="154"/>
                  <a:pt x="184" y="154"/>
                </a:cubicBezTo>
                <a:cubicBezTo>
                  <a:pt x="184" y="154"/>
                  <a:pt x="185" y="154"/>
                  <a:pt x="185" y="154"/>
                </a:cubicBezTo>
                <a:cubicBezTo>
                  <a:pt x="186" y="153"/>
                  <a:pt x="186" y="152"/>
                  <a:pt x="187" y="152"/>
                </a:cubicBezTo>
                <a:cubicBezTo>
                  <a:pt x="187" y="152"/>
                  <a:pt x="188" y="151"/>
                  <a:pt x="188" y="151"/>
                </a:cubicBezTo>
                <a:cubicBezTo>
                  <a:pt x="189" y="151"/>
                  <a:pt x="190" y="151"/>
                  <a:pt x="191" y="150"/>
                </a:cubicBezTo>
                <a:cubicBezTo>
                  <a:pt x="191" y="150"/>
                  <a:pt x="192" y="150"/>
                  <a:pt x="192" y="150"/>
                </a:cubicBezTo>
                <a:cubicBezTo>
                  <a:pt x="193" y="150"/>
                  <a:pt x="193" y="150"/>
                  <a:pt x="193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5" y="149"/>
                  <a:pt x="195" y="147"/>
                  <a:pt x="196" y="146"/>
                </a:cubicBezTo>
                <a:cubicBezTo>
                  <a:pt x="196" y="146"/>
                  <a:pt x="195" y="146"/>
                  <a:pt x="195" y="145"/>
                </a:cubicBezTo>
                <a:cubicBezTo>
                  <a:pt x="195" y="144"/>
                  <a:pt x="195" y="144"/>
                  <a:pt x="195" y="143"/>
                </a:cubicBezTo>
                <a:cubicBezTo>
                  <a:pt x="195" y="143"/>
                  <a:pt x="195" y="143"/>
                  <a:pt x="195" y="142"/>
                </a:cubicBezTo>
                <a:cubicBezTo>
                  <a:pt x="196" y="141"/>
                  <a:pt x="197" y="141"/>
                  <a:pt x="198" y="141"/>
                </a:cubicBezTo>
                <a:cubicBezTo>
                  <a:pt x="199" y="141"/>
                  <a:pt x="201" y="141"/>
                  <a:pt x="202" y="141"/>
                </a:cubicBezTo>
                <a:cubicBezTo>
                  <a:pt x="204" y="142"/>
                  <a:pt x="205" y="144"/>
                  <a:pt x="206" y="146"/>
                </a:cubicBezTo>
                <a:cubicBezTo>
                  <a:pt x="206" y="147"/>
                  <a:pt x="207" y="148"/>
                  <a:pt x="207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12" y="145"/>
                  <a:pt x="211" y="140"/>
                  <a:pt x="212" y="135"/>
                </a:cubicBezTo>
                <a:cubicBezTo>
                  <a:pt x="212" y="135"/>
                  <a:pt x="212" y="134"/>
                  <a:pt x="212" y="134"/>
                </a:cubicBezTo>
                <a:cubicBezTo>
                  <a:pt x="212" y="132"/>
                  <a:pt x="211" y="130"/>
                  <a:pt x="210" y="128"/>
                </a:cubicBezTo>
                <a:close/>
              </a:path>
            </a:pathLst>
          </a:custGeom>
          <a:solidFill>
            <a:srgbClr val="C5C6B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Zoom on country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58555" y="3138576"/>
            <a:ext cx="2082753" cy="361415"/>
          </a:xfrm>
        </p:spPr>
        <p:txBody>
          <a:bodyPr/>
          <a:lstStyle/>
          <a:p>
            <a:r>
              <a:rPr lang="en-GB" b="1" dirty="0" smtClean="0">
                <a:solidFill>
                  <a:schemeClr val="accent4"/>
                </a:solidFill>
              </a:rPr>
              <a:t>Anomaly reported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9146" y="2782021"/>
            <a:ext cx="1902304" cy="4480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MP1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Berlin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1625" y="4253717"/>
            <a:ext cx="2863879" cy="4516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MP3</a:t>
            </a:r>
            <a:endParaRPr lang="en-GB" sz="1400" b="1" dirty="0">
              <a:solidFill>
                <a:srgbClr val="56B7E9"/>
              </a:solidFill>
              <a:cs typeface="Arial" charset="0"/>
            </a:endParaRP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Bremen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9617" y="5652776"/>
            <a:ext cx="1505332" cy="4755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MP2</a:t>
            </a:r>
            <a:br>
              <a:rPr lang="en-GB" sz="1400" b="1" dirty="0" smtClean="0">
                <a:solidFill>
                  <a:srgbClr val="56B7E9"/>
                </a:solidFill>
                <a:cs typeface="Arial" charset="0"/>
              </a:rPr>
            </a:b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Munich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cxnSp>
        <p:nvCxnSpPr>
          <p:cNvPr id="24" name="Elbow Connector 23"/>
          <p:cNvCxnSpPr>
            <a:endCxn id="22" idx="1"/>
          </p:cNvCxnSpPr>
          <p:nvPr/>
        </p:nvCxnSpPr>
        <p:spPr>
          <a:xfrm>
            <a:off x="1267691" y="3955380"/>
            <a:ext cx="3133934" cy="5241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1" idx="1"/>
          </p:cNvCxnSpPr>
          <p:nvPr/>
        </p:nvCxnSpPr>
        <p:spPr>
          <a:xfrm flipV="1">
            <a:off x="3324225" y="3006038"/>
            <a:ext cx="1444921" cy="422962"/>
          </a:xfrm>
          <a:prstGeom prst="bentConnector3">
            <a:avLst>
              <a:gd name="adj1" fmla="val 80204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3" idx="1"/>
          </p:cNvCxnSpPr>
          <p:nvPr/>
        </p:nvCxnSpPr>
        <p:spPr>
          <a:xfrm rot="10800000">
            <a:off x="2805545" y="5294874"/>
            <a:ext cx="1754072" cy="595655"/>
          </a:xfrm>
          <a:prstGeom prst="bentConnector3">
            <a:avLst>
              <a:gd name="adj1" fmla="val 28082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ardrop 6"/>
          <p:cNvSpPr/>
          <p:nvPr/>
        </p:nvSpPr>
        <p:spPr>
          <a:xfrm rot="8100000">
            <a:off x="3078931" y="3216888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7" name="Teardrop 6"/>
          <p:cNvSpPr/>
          <p:nvPr/>
        </p:nvSpPr>
        <p:spPr>
          <a:xfrm rot="8100000">
            <a:off x="2529424" y="5049219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969941" y="3586915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7938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Item 1   18pt</a:t>
            </a:r>
          </a:p>
          <a:p>
            <a:r>
              <a:rPr lang="en-GB" smtClean="0"/>
              <a:t>Item 2</a:t>
            </a:r>
          </a:p>
          <a:p>
            <a:r>
              <a:rPr lang="en-GB" smtClean="0"/>
              <a:t>Item 3</a:t>
            </a:r>
          </a:p>
          <a:p>
            <a:r>
              <a:rPr lang="en-GB" smtClean="0"/>
              <a:t>Item 4</a:t>
            </a:r>
          </a:p>
          <a:p>
            <a:r>
              <a:rPr lang="en-GB" smtClean="0"/>
              <a:t>Item 5</a:t>
            </a:r>
          </a:p>
          <a:p>
            <a:r>
              <a:rPr lang="en-GB" smtClean="0"/>
              <a:t>Item 6</a:t>
            </a:r>
          </a:p>
          <a:p>
            <a:r>
              <a:rPr lang="en-GB" smtClean="0"/>
              <a:t>Item 7</a:t>
            </a:r>
          </a:p>
          <a:p>
            <a:r>
              <a:rPr lang="en-GB" smtClean="0"/>
              <a:t>Item 8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mtClean="0"/>
              <a:t>Item 9</a:t>
            </a:r>
          </a:p>
          <a:p>
            <a:r>
              <a:rPr lang="en-GB" smtClean="0"/>
              <a:t>Item 10</a:t>
            </a:r>
          </a:p>
          <a:p>
            <a:r>
              <a:rPr lang="en-GB" smtClean="0"/>
              <a:t>Item 11</a:t>
            </a:r>
          </a:p>
          <a:p>
            <a:r>
              <a:rPr lang="en-GB" smtClean="0"/>
              <a:t>Item 12</a:t>
            </a:r>
          </a:p>
          <a:p>
            <a:r>
              <a:rPr lang="en-GB" smtClean="0"/>
              <a:t>Item 13</a:t>
            </a:r>
          </a:p>
          <a:p>
            <a:r>
              <a:rPr lang="en-GB" smtClean="0"/>
              <a:t>Item 14</a:t>
            </a:r>
          </a:p>
          <a:p>
            <a:r>
              <a:rPr lang="en-GB" smtClean="0"/>
              <a:t>Item 15</a:t>
            </a:r>
          </a:p>
          <a:p>
            <a:r>
              <a:rPr lang="en-GB" smtClean="0"/>
              <a:t>Item 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38413" y="1331540"/>
            <a:ext cx="4062662" cy="2356280"/>
          </a:xfrm>
          <a:prstGeom prst="rect">
            <a:avLst/>
          </a:pr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591804" y="1522516"/>
            <a:ext cx="805070" cy="5085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606031" y="2923869"/>
            <a:ext cx="805070" cy="942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Voltage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amperage from wires.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RMS of all measures at once.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s://upload.wikimedia.org/wikipedia/commons/thumb/8/89/Sine_wave_voltages.svg/400px-Sine_wave_voltag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7" y="377688"/>
            <a:ext cx="4502123" cy="2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QTT AC Current Moni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8" y="3250096"/>
            <a:ext cx="4966435" cy="33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Temperature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temperature of asset.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data to configured </a:t>
            </a:r>
            <a:r>
              <a:rPr lang="en-GB" dirty="0" err="1" smtClean="0">
                <a:solidFill>
                  <a:schemeClr val="bg1"/>
                </a:solidFill>
              </a:rPr>
              <a:t>mqtt</a:t>
            </a:r>
            <a:r>
              <a:rPr lang="en-GB" dirty="0" smtClean="0">
                <a:solidFill>
                  <a:schemeClr val="bg1"/>
                </a:solidFill>
              </a:rPr>
              <a:t> server.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3554" name="Picture 2" descr="MQTT Temperature Humidity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" y="1931469"/>
            <a:ext cx="5319457" cy="35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Vibration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and measure vibration acceleration in g =(gravity acceleration)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According to its documentation: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0.75g or More— Rough Condition, possible action required if machine is noisy and also check the bearing </a:t>
            </a:r>
            <a:r>
              <a:rPr lang="en-US" sz="2000" dirty="0" smtClean="0">
                <a:solidFill>
                  <a:schemeClr val="bg1"/>
                </a:solidFill>
              </a:rPr>
              <a:t>temperature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G. 2.5g or More — </a:t>
            </a:r>
            <a:r>
              <a:rPr lang="en-US" sz="2000" dirty="0" err="1">
                <a:solidFill>
                  <a:schemeClr val="bg1"/>
                </a:solidFill>
              </a:rPr>
              <a:t>Stutdown</a:t>
            </a:r>
            <a:r>
              <a:rPr lang="en-US" sz="2000" dirty="0">
                <a:solidFill>
                  <a:schemeClr val="bg1"/>
                </a:solidFill>
              </a:rPr>
              <a:t> the Machine and look for possible causes. Call a technician for immediate repair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Heavy Machinery these readings could be 1.5 times to 2 times more.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490870"/>
            <a:ext cx="5201165" cy="35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Proximity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Detect and count objects interrupting lights.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Send increments at configurable time intervals.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https://www.youtube.com/watch?v=yH0JCUwWq_M&amp;ab_channel=BannerEngineering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1508" name="Picture 4" descr="https://www.phaseivengr.com/wp-content/uploads/2020/06/produciton-counter-smaller-siz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2" y="3429000"/>
            <a:ext cx="4476060" cy="3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3" y="685800"/>
            <a:ext cx="4073182" cy="22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sp>
        <p:nvSpPr>
          <p:cNvPr id="10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Time for DEMO</a:t>
            </a:r>
            <a:endParaRPr lang="en-GB" dirty="0"/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242622" y="425363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138638" y="497031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Enter key message on these two lines 36pt</a:t>
            </a:r>
          </a:p>
          <a:p>
            <a:r>
              <a:rPr lang="en-GB" sz="2400" b="0" dirty="0" smtClean="0"/>
              <a:t>Enter body text 24pt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t-EE" dirty="0" smtClean="0"/>
              <a:t>IOT </a:t>
            </a:r>
            <a:r>
              <a:rPr lang="en-US" dirty="0" err="1" smtClean="0"/>
              <a:t>Ecosytem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28357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793" y="2463729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24" y="2003730"/>
            <a:ext cx="463263" cy="4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</p:spTree>
    <p:extLst>
      <p:ext uri="{BB962C8B-B14F-4D97-AF65-F5344CB8AC3E}">
        <p14:creationId xmlns:p14="http://schemas.microsoft.com/office/powerpoint/2010/main" val="25508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70BBF6A-EFD8-474D-835A-06CF35761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r="3639" b="6655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9000" dirty="0" smtClean="0"/>
              <a:t>Q&amp;A</a:t>
            </a:r>
            <a:endParaRPr lang="en-GB" sz="9000" dirty="0"/>
          </a:p>
        </p:txBody>
      </p:sp>
    </p:spTree>
    <p:extLst>
      <p:ext uri="{BB962C8B-B14F-4D97-AF65-F5344CB8AC3E}">
        <p14:creationId xmlns:p14="http://schemas.microsoft.com/office/powerpoint/2010/main" val="40503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96" y="2006929"/>
            <a:ext cx="433384" cy="4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347" y="1388265"/>
            <a:ext cx="10959822" cy="28232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618439" y="1563790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2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73" y="2039506"/>
            <a:ext cx="975476" cy="8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6775" y="3176203"/>
            <a:ext cx="2438552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Product Owner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12" y="2131220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58852" y="1563790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637630" y="4138396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42022" y="3176203"/>
            <a:ext cx="2782241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8439" y="5576643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09430" y="3163201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Frontend Developer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882006" y="4686318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7059;p89"/>
          <p:cNvGrpSpPr>
            <a:grpSpLocks noChangeAspect="1"/>
          </p:cNvGrpSpPr>
          <p:nvPr/>
        </p:nvGrpSpPr>
        <p:grpSpPr>
          <a:xfrm>
            <a:off x="5486834" y="2124570"/>
            <a:ext cx="795357" cy="682929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62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63406" y="5636430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Quality Assurance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46893" y="5605550"/>
            <a:ext cx="2973848" cy="864136"/>
          </a:xfrm>
        </p:spPr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Devops</a:t>
            </a:r>
            <a:r>
              <a:rPr lang="en-GB" dirty="0" smtClean="0">
                <a:solidFill>
                  <a:schemeClr val="bg1"/>
                </a:solidFill>
              </a:rPr>
              <a:t> Engineer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3" name="Google Shape;6662;p57"/>
          <p:cNvGrpSpPr>
            <a:grpSpLocks noChangeAspect="1"/>
          </p:cNvGrpSpPr>
          <p:nvPr/>
        </p:nvGrpSpPr>
        <p:grpSpPr>
          <a:xfrm>
            <a:off x="5515157" y="4689651"/>
            <a:ext cx="857469" cy="699332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114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7073;p89"/>
          <p:cNvGrpSpPr>
            <a:grpSpLocks noChangeAspect="1"/>
          </p:cNvGrpSpPr>
          <p:nvPr/>
        </p:nvGrpSpPr>
        <p:grpSpPr>
          <a:xfrm>
            <a:off x="9056320" y="4630115"/>
            <a:ext cx="931555" cy="817068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129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Challenges for every IT role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0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challenges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3674" y="2038628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296462" y="3503169"/>
            <a:ext cx="780466" cy="2256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Integration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68046" y="3497379"/>
            <a:ext cx="1339463" cy="2409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5893" y="3537530"/>
            <a:ext cx="136666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Caches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0047" y="3553472"/>
            <a:ext cx="1364104" cy="25857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Data Visualization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85343" y="6377202"/>
            <a:ext cx="820664" cy="23730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Sensors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199167" y="2113489"/>
            <a:ext cx="865815" cy="2088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Streaming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49972" y="2115131"/>
            <a:ext cx="1311307" cy="2284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Concurrency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923746" y="2107692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performances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639135" y="2115326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System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0552" y="2115131"/>
            <a:ext cx="1207624" cy="22662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Large Datasets</a:t>
            </a:r>
          </a:p>
        </p:txBody>
      </p:sp>
      <p:sp>
        <p:nvSpPr>
          <p:cNvPr id="12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94203" y="6317270"/>
            <a:ext cx="1015273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 Computer</a:t>
            </a:r>
          </a:p>
        </p:txBody>
      </p:sp>
      <p:pic>
        <p:nvPicPr>
          <p:cNvPr id="131" name="Picture 16" descr="https://lh6.googleusercontent.com/I01m8NJWg5hlWHCExRgmuUuLXBiss7Cxw7_rbZRUeemn381cR2atZFVk7oF1Six7E8YL-Tc9xnMiiLWYxHXovHMn-ADH-yc-QF26AIO8bhgADfV_DNq-O-rqi7CoNZKq1CoEi4W6vv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7901" y="5853136"/>
            <a:ext cx="473843" cy="4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5.googleusercontent.com/1O1bYhVXzvenSW0mPcHVdRxN1W_9iVLNwfYjARiKe9RKgJ2plqO_Dw56VNzlDMVO7TadwAE4DAugrXhhfiHyCN5-PA80Rz8tkS0B9trSNR0lP5x8zCkl0JRSU8uGxm_s6SV9SPhCXY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089" y="5865730"/>
            <a:ext cx="447172" cy="4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j4RuWNp0hD6UVqvTK8xHSvvvYp88W8Im5e5HjkcTLgt1j2turJkD7yrL5jcg_Dd9cpUogsiu1yiyfDPZiqZAT6xTw6qJkiqhnFONjtfWvu8PjROBgco5CxaZ25BfQUJOrYp1CKJOg8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73" y="5797407"/>
            <a:ext cx="556876" cy="55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63654" y="6348092"/>
            <a:ext cx="1476275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Microcontroller Unit 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279" y="4716092"/>
            <a:ext cx="1050642" cy="32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203" y="4530833"/>
            <a:ext cx="1459862" cy="574103"/>
          </a:xfrm>
          <a:prstGeom prst="rect">
            <a:avLst/>
          </a:prstGeom>
        </p:spPr>
      </p:pic>
      <p:pic>
        <p:nvPicPr>
          <p:cNvPr id="1056" name="Picture 32" descr="Neuron :: enabling networks - Sol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78" y="4594029"/>
            <a:ext cx="1054594" cy="5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QTT - LoRaWAN Network Server 6.x - Documentation Hu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02" y="4675603"/>
            <a:ext cx="989147" cy="3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lh6.googleusercontent.com/mIqcyWgfuOWdGFssLaIwVhZlrKW3c5eqYyzbedwzxxknMuosnwotpp5M33nKIzA3Sor5Jwp2BBeSLwRtWGttb91orjaK0gtiUNoGNMoceZtSUHmU8L9RCc5QW5y9aFkv4D0dHH0KMF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66" y="3000414"/>
            <a:ext cx="459043" cy="45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9jlNsK0aG8OFJMYJsmbMf1CFXKQa4a-QTxhSYVIN9FdIDIGC6a-JuLqr8F2u_6sreOC7GNjyq9uz0CboH3SBMeS3JBVwUCKCNdAjXlTzDkzAAUn8WHPQh8MnxxiCDMlIBgUzrbPdTT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75" y="2946557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icqaq5HPlQzvm5X12RrjD1-fkt1HcxTPbCmWzA8KcldFEBLeWLz3-G-MTEd8Z5yiXGpg8oQLU1NcD072OYmQyf9UGfjW3DFh9q_w0oh912Q1c-_vlLCyYxwO81cUvrivic4hWK0bxF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24" y="2956708"/>
            <a:ext cx="643909" cy="6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s://lh3.googleusercontent.com/QcH39pUxcCODxTYn9PhCcr4FRnPRmd0FDelpHv_zqNu8b0Q5rLGXXwZ4hG3F7NqETu9xdL7elk3wkuQOrRp4cD6tANjLudX0PycaURH87URKjxCruWrIOmkeoVFfUhq64D2gFg6zMXQ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43" y="2862316"/>
            <a:ext cx="654065" cy="6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5.googleusercontent.com/QawuvemKwxwPD-Boy6ltWMct8kI__ypehq4t5np7BGE9AJcP5jNSS9JM_0b_Yl3at95QfxN12Z049liYgJXChKzt2LOnuBxdz9RVlhzdZxUfSZnrTWHA5dTthrJQIZh6IDS_FwOGRX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3" y="1632382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4.googleusercontent.com/4YmqCi6ssUVlbEbt5LQLxlhrMnrNV2a73rshS0w-gcZAN1-hRstXZwTMMPS-9-RY4fD5FekC4FJ0QuVihYCzsMg61vRDhuq_FLlTQinE1uFbfw_HjmyVJA9Ph-LQ0Jyeo4fH8e-G0A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2" y="1490136"/>
            <a:ext cx="633298" cy="6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6.googleusercontent.com/pPD80yOIE_IXARs1pjMALE40IhW18r3GUUG4G8IUZG24sKG8eUYDOai3xYXY1Vbf4HNJRePyvr7q82V9gQkHAcFqOxmUDztSMv2nYcqGs9DAZhMStMZuAEDa2oKidWbymXeipMOOO5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18" y="1543729"/>
            <a:ext cx="574389" cy="5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https://lh4.googleusercontent.com/IowFxcJ87ku6ewEGn9AKglV6QHTeqd41Wl5CD1Ifl6umIAvUI9f8Bu0hy-QcxxbTgeZqiFYFROvkZO-YXhv5ceY9Ap_pbJzpIn18dmcru74B1HsWr1-bM4lL8W6WxT9RLAIgmJ5P_G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16" y="1491977"/>
            <a:ext cx="619523" cy="6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https://lh3.googleusercontent.com/oteiNZ8X7snITssALSLBZp_94HIcI5zkvp9s2a5pKejq9xBksl-iCN8ZTWm86Jz2V6AWQRaZ3eoTU1sAquI6ONwDVQl93uga4jPugTS7IG5kXok041kckhUZ8RW7GX_MVqp4mFov7m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75" y="1649639"/>
            <a:ext cx="455275" cy="4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Solutions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9290224" y="10173383"/>
            <a:ext cx="755429" cy="2977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779973" y="10507234"/>
            <a:ext cx="250086" cy="13482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</a:t>
            </a:r>
            <a:br>
              <a:rPr lang="en-GB" sz="1100" dirty="0" smtClean="0">
                <a:solidFill>
                  <a:schemeClr val="tx2"/>
                </a:solidFill>
              </a:rPr>
            </a:br>
            <a:r>
              <a:rPr lang="en-GB" sz="1100" dirty="0" smtClean="0">
                <a:solidFill>
                  <a:schemeClr val="tx2"/>
                </a:solidFill>
              </a:rPr>
              <a:t>Computer</a:t>
            </a:r>
          </a:p>
        </p:txBody>
      </p:sp>
      <p:pic>
        <p:nvPicPr>
          <p:cNvPr id="1028" name="Picture 4" descr="RabbitM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56" y="4255204"/>
            <a:ext cx="595560" cy="59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474974" y="4859307"/>
            <a:ext cx="786798" cy="2317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RabbitMq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1032" name="Picture 8" descr="Alternatives to Kafka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33" y="4379270"/>
            <a:ext cx="456807" cy="4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03471" y="4844830"/>
            <a:ext cx="556634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Kafka</a:t>
            </a:r>
          </a:p>
        </p:txBody>
      </p:sp>
      <p:pic>
        <p:nvPicPr>
          <p:cNvPr id="1034" name="Picture 10" descr="Amazon SQS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24" y="4137644"/>
            <a:ext cx="680481" cy="6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44804" y="4733701"/>
            <a:ext cx="711812" cy="35805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Amazon SQS</a:t>
            </a:r>
          </a:p>
        </p:txBody>
      </p:sp>
      <p:pic>
        <p:nvPicPr>
          <p:cNvPr id="1036" name="Picture 12" descr="eclipse-mosquitt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17672" y="4274968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616510" y="4815470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4098" name="Picture 2" descr="Eclipse Californium™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4" y="4236099"/>
            <a:ext cx="608731" cy="6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38819" y="4872308"/>
            <a:ext cx="938285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Californium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20059" y="5850552"/>
            <a:ext cx="1536339" cy="480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8311" y="5858249"/>
            <a:ext cx="887202" cy="596734"/>
          </a:xfrm>
          <a:prstGeom prst="rect">
            <a:avLst/>
          </a:prstGeom>
        </p:spPr>
      </p:pic>
      <p:pic>
        <p:nvPicPr>
          <p:cNvPr id="4110" name="Picture 14" descr="raspberrypi, logo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88" y="5711197"/>
            <a:ext cx="1899842" cy="9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azelcast Employee Benefits and Perks | Glassdoo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69" y="2798993"/>
            <a:ext cx="1024456" cy="102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edis 'Beyond Cache' Hackathon: Create apps based on Redis Data Structures,  Event-driven Architecture and Redis Modules - Devpost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4" y="2965960"/>
            <a:ext cx="1190308" cy="6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Deeplearning4j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15" y="3188418"/>
            <a:ext cx="10287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Apache Spark - Wikipedia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172" y="2978692"/>
            <a:ext cx="1172800" cy="6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TensorFlow Federated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09" y="2948423"/>
            <a:ext cx="1363194" cy="7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en Wilcock on Twitter: &quot;Thinking of using Kafka messaging with Spring  Boot? I have a handy Spring Cloud Stream demo you might like to try -&gt;  https://t.co/LAUZPSCdpU… https://t.co/LEb4nnpqLz&quot;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41" y="1352082"/>
            <a:ext cx="1184703" cy="11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Measuring Docker IO overhead - Percona Database Performance Blo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73" y="1547612"/>
            <a:ext cx="999731" cy="8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r>
              <a:rPr lang="en-US" dirty="0" smtClean="0"/>
              <a:t> Smart Factory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17" y="1906183"/>
            <a:ext cx="513537" cy="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0935" y="2819180"/>
            <a:ext cx="5489175" cy="132861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296883" y="1838199"/>
            <a:ext cx="1147329" cy="902303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11195</TotalTime>
  <Words>1154</Words>
  <Application>Microsoft Office PowerPoint</Application>
  <PresentationFormat>Widescreen</PresentationFormat>
  <Paragraphs>381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맑은 고딕</vt:lpstr>
      <vt:lpstr>Arial</vt:lpstr>
      <vt:lpstr>Calibri</vt:lpstr>
      <vt:lpstr>굴림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769</cp:revision>
  <dcterms:created xsi:type="dcterms:W3CDTF">2020-02-26T10:04:23Z</dcterms:created>
  <dcterms:modified xsi:type="dcterms:W3CDTF">2021-04-30T07:44:08Z</dcterms:modified>
</cp:coreProperties>
</file>